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</p:sldIdLst>
  <p:sldSz cx="12192000" cy="6858000"/>
  <p:notesSz cx="6858000" cy="12192000"/>
  <p:embeddedFontLst>
    <p:embeddedFont>
      <p:font typeface="MiSans" pitchFamily="50" charset="-122"/>
      <p:regular r:id="rId25"/>
    </p:embeddedFont>
    <p:embeddedFont>
      <p:font typeface="Noto Sans SC" panose="020B0200000000000000" pitchFamily="34" charset="-122"/>
      <p:regular r:id="rId26"/>
      <p:bold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4" d="100"/>
          <a:sy n="104" d="100"/>
        </p:scale>
        <p:origin x="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0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285" r="1285"/>
          <a:stretch/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1-20:17:33-d3l4ln8s8jdo4os5ens0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57465" y="3551555"/>
            <a:ext cx="4408805" cy="330644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11-20:17:33-d3l4ln8s8jdo4os5en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80" y="5335587"/>
            <a:ext cx="2846070" cy="64833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57555" y="1725930"/>
            <a:ext cx="8072755" cy="2041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1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AI文档炼金术：一键生成思维导图与PPT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5096510" y="871220"/>
            <a:ext cx="1324610" cy="462280"/>
          </a:xfrm>
          <a:custGeom>
            <a:avLst/>
            <a:gdLst/>
            <a:ahLst/>
            <a:cxnLst/>
            <a:rect l="l" t="t" r="r" b="b"/>
            <a:pathLst>
              <a:path w="1324610" h="462280">
                <a:moveTo>
                  <a:pt x="58972" y="16482"/>
                </a:moveTo>
                <a:cubicBezTo>
                  <a:pt x="58972" y="25620"/>
                  <a:pt x="45517" y="33028"/>
                  <a:pt x="28920" y="33028"/>
                </a:cubicBezTo>
                <a:cubicBezTo>
                  <a:pt x="12323" y="33028"/>
                  <a:pt x="-1132" y="25620"/>
                  <a:pt x="-1132" y="16482"/>
                </a:cubicBezTo>
                <a:cubicBezTo>
                  <a:pt x="-1132" y="7343"/>
                  <a:pt x="12323" y="-65"/>
                  <a:pt x="28920" y="-65"/>
                </a:cubicBezTo>
                <a:cubicBezTo>
                  <a:pt x="45510" y="-69"/>
                  <a:pt x="58963" y="7333"/>
                  <a:pt x="58972" y="16466"/>
                </a:cubicBezTo>
                <a:cubicBezTo>
                  <a:pt x="58972" y="16471"/>
                  <a:pt x="58972" y="16477"/>
                  <a:pt x="58972" y="16482"/>
                </a:cubicBezTo>
                <a:close/>
                <a:moveTo>
                  <a:pt x="312113" y="16482"/>
                </a:moveTo>
                <a:cubicBezTo>
                  <a:pt x="312113" y="25620"/>
                  <a:pt x="298659" y="33028"/>
                  <a:pt x="282062" y="33028"/>
                </a:cubicBezTo>
                <a:cubicBezTo>
                  <a:pt x="265466" y="33028"/>
                  <a:pt x="252010" y="25620"/>
                  <a:pt x="252010" y="16482"/>
                </a:cubicBezTo>
                <a:cubicBezTo>
                  <a:pt x="252010" y="7343"/>
                  <a:pt x="265466" y="-65"/>
                  <a:pt x="282062" y="-65"/>
                </a:cubicBezTo>
                <a:cubicBezTo>
                  <a:pt x="298650" y="-54"/>
                  <a:pt x="312095" y="7348"/>
                  <a:pt x="312113" y="16482"/>
                </a:cubicBezTo>
                <a:close/>
                <a:moveTo>
                  <a:pt x="565186" y="16482"/>
                </a:moveTo>
                <a:cubicBezTo>
                  <a:pt x="565186" y="25620"/>
                  <a:pt x="551730" y="33028"/>
                  <a:pt x="535134" y="33028"/>
                </a:cubicBezTo>
                <a:cubicBezTo>
                  <a:pt x="518537" y="33028"/>
                  <a:pt x="505082" y="25620"/>
                  <a:pt x="505082" y="16482"/>
                </a:cubicBezTo>
                <a:cubicBezTo>
                  <a:pt x="505082" y="7343"/>
                  <a:pt x="518537" y="-65"/>
                  <a:pt x="535134" y="-65"/>
                </a:cubicBezTo>
                <a:cubicBezTo>
                  <a:pt x="551723" y="-69"/>
                  <a:pt x="565176" y="7333"/>
                  <a:pt x="565186" y="16466"/>
                </a:cubicBezTo>
                <a:cubicBezTo>
                  <a:pt x="565186" y="16471"/>
                  <a:pt x="565186" y="16477"/>
                  <a:pt x="565186" y="16482"/>
                </a:cubicBezTo>
                <a:close/>
                <a:moveTo>
                  <a:pt x="818327" y="16482"/>
                </a:moveTo>
                <a:cubicBezTo>
                  <a:pt x="818327" y="25620"/>
                  <a:pt x="804873" y="33028"/>
                  <a:pt x="788276" y="33028"/>
                </a:cubicBezTo>
                <a:cubicBezTo>
                  <a:pt x="771678" y="33028"/>
                  <a:pt x="758224" y="25620"/>
                  <a:pt x="758224" y="16482"/>
                </a:cubicBezTo>
                <a:cubicBezTo>
                  <a:pt x="758224" y="7343"/>
                  <a:pt x="771678" y="-65"/>
                  <a:pt x="788276" y="-65"/>
                </a:cubicBezTo>
                <a:cubicBezTo>
                  <a:pt x="804866" y="-69"/>
                  <a:pt x="818318" y="7333"/>
                  <a:pt x="818327" y="16466"/>
                </a:cubicBezTo>
                <a:cubicBezTo>
                  <a:pt x="818327" y="16471"/>
                  <a:pt x="818327" y="16477"/>
                  <a:pt x="818327" y="16482"/>
                </a:cubicBezTo>
                <a:close/>
                <a:moveTo>
                  <a:pt x="1071469" y="16482"/>
                </a:moveTo>
                <a:cubicBezTo>
                  <a:pt x="1071469" y="25620"/>
                  <a:pt x="1058015" y="33028"/>
                  <a:pt x="1041418" y="33028"/>
                </a:cubicBezTo>
                <a:cubicBezTo>
                  <a:pt x="1024821" y="33028"/>
                  <a:pt x="1011366" y="25620"/>
                  <a:pt x="1011366" y="16482"/>
                </a:cubicBezTo>
                <a:cubicBezTo>
                  <a:pt x="1011366" y="7343"/>
                  <a:pt x="1024821" y="-65"/>
                  <a:pt x="1041418" y="-65"/>
                </a:cubicBezTo>
                <a:cubicBezTo>
                  <a:pt x="1058008" y="-69"/>
                  <a:pt x="1071461" y="7333"/>
                  <a:pt x="1071469" y="16466"/>
                </a:cubicBezTo>
                <a:cubicBezTo>
                  <a:pt x="1071469" y="16471"/>
                  <a:pt x="1071469" y="16477"/>
                  <a:pt x="1071469" y="16482"/>
                </a:cubicBezTo>
                <a:close/>
                <a:moveTo>
                  <a:pt x="1324610" y="16482"/>
                </a:moveTo>
                <a:cubicBezTo>
                  <a:pt x="1324610" y="25620"/>
                  <a:pt x="1311155" y="33028"/>
                  <a:pt x="1294558" y="33028"/>
                </a:cubicBezTo>
                <a:cubicBezTo>
                  <a:pt x="1277961" y="33028"/>
                  <a:pt x="1264506" y="25620"/>
                  <a:pt x="1264506" y="16482"/>
                </a:cubicBezTo>
                <a:cubicBezTo>
                  <a:pt x="1264506" y="7343"/>
                  <a:pt x="1277961" y="-65"/>
                  <a:pt x="1294558" y="-65"/>
                </a:cubicBezTo>
                <a:cubicBezTo>
                  <a:pt x="1311146" y="-54"/>
                  <a:pt x="1324591" y="7348"/>
                  <a:pt x="1324610" y="16482"/>
                </a:cubicBezTo>
                <a:close/>
                <a:moveTo>
                  <a:pt x="58972" y="123795"/>
                </a:moveTo>
                <a:cubicBezTo>
                  <a:pt x="58972" y="132933"/>
                  <a:pt x="45517" y="140341"/>
                  <a:pt x="28920" y="140341"/>
                </a:cubicBezTo>
                <a:cubicBezTo>
                  <a:pt x="12323" y="140341"/>
                  <a:pt x="-1132" y="132933"/>
                  <a:pt x="-1132" y="123795"/>
                </a:cubicBezTo>
                <a:cubicBezTo>
                  <a:pt x="-1132" y="114656"/>
                  <a:pt x="12323" y="107248"/>
                  <a:pt x="28920" y="107248"/>
                </a:cubicBezTo>
                <a:cubicBezTo>
                  <a:pt x="45510" y="107244"/>
                  <a:pt x="58963" y="114646"/>
                  <a:pt x="58972" y="123779"/>
                </a:cubicBezTo>
                <a:cubicBezTo>
                  <a:pt x="58972" y="123784"/>
                  <a:pt x="58972" y="123790"/>
                  <a:pt x="58972" y="123795"/>
                </a:cubicBezTo>
                <a:close/>
                <a:moveTo>
                  <a:pt x="312113" y="123795"/>
                </a:moveTo>
                <a:cubicBezTo>
                  <a:pt x="312113" y="132933"/>
                  <a:pt x="298659" y="140341"/>
                  <a:pt x="282062" y="140341"/>
                </a:cubicBezTo>
                <a:cubicBezTo>
                  <a:pt x="265466" y="140341"/>
                  <a:pt x="252010" y="132933"/>
                  <a:pt x="252010" y="123795"/>
                </a:cubicBezTo>
                <a:cubicBezTo>
                  <a:pt x="252010" y="114656"/>
                  <a:pt x="265466" y="107248"/>
                  <a:pt x="282062" y="107248"/>
                </a:cubicBezTo>
                <a:cubicBezTo>
                  <a:pt x="298650" y="107259"/>
                  <a:pt x="312095" y="114661"/>
                  <a:pt x="312113" y="123795"/>
                </a:cubicBezTo>
                <a:close/>
                <a:moveTo>
                  <a:pt x="565186" y="123795"/>
                </a:moveTo>
                <a:cubicBezTo>
                  <a:pt x="565186" y="132933"/>
                  <a:pt x="551730" y="140341"/>
                  <a:pt x="535134" y="140341"/>
                </a:cubicBezTo>
                <a:cubicBezTo>
                  <a:pt x="518537" y="140341"/>
                  <a:pt x="505082" y="132933"/>
                  <a:pt x="505082" y="123795"/>
                </a:cubicBezTo>
                <a:cubicBezTo>
                  <a:pt x="505082" y="114656"/>
                  <a:pt x="518537" y="107248"/>
                  <a:pt x="535134" y="107248"/>
                </a:cubicBezTo>
                <a:cubicBezTo>
                  <a:pt x="551723" y="107244"/>
                  <a:pt x="565176" y="114646"/>
                  <a:pt x="565186" y="123779"/>
                </a:cubicBezTo>
                <a:cubicBezTo>
                  <a:pt x="565186" y="123784"/>
                  <a:pt x="565186" y="123790"/>
                  <a:pt x="565186" y="123795"/>
                </a:cubicBezTo>
                <a:close/>
                <a:moveTo>
                  <a:pt x="818327" y="123795"/>
                </a:moveTo>
                <a:cubicBezTo>
                  <a:pt x="818327" y="132933"/>
                  <a:pt x="804873" y="140341"/>
                  <a:pt x="788276" y="140341"/>
                </a:cubicBezTo>
                <a:cubicBezTo>
                  <a:pt x="771678" y="140341"/>
                  <a:pt x="758224" y="132933"/>
                  <a:pt x="758224" y="123795"/>
                </a:cubicBezTo>
                <a:cubicBezTo>
                  <a:pt x="758224" y="114656"/>
                  <a:pt x="771678" y="107248"/>
                  <a:pt x="788276" y="107248"/>
                </a:cubicBezTo>
                <a:cubicBezTo>
                  <a:pt x="804866" y="107244"/>
                  <a:pt x="818318" y="114646"/>
                  <a:pt x="818327" y="123779"/>
                </a:cubicBezTo>
                <a:cubicBezTo>
                  <a:pt x="818327" y="123784"/>
                  <a:pt x="818327" y="123790"/>
                  <a:pt x="818327" y="123795"/>
                </a:cubicBezTo>
                <a:close/>
                <a:moveTo>
                  <a:pt x="1071469" y="123795"/>
                </a:moveTo>
                <a:cubicBezTo>
                  <a:pt x="1071469" y="132933"/>
                  <a:pt x="1058015" y="140341"/>
                  <a:pt x="1041418" y="140341"/>
                </a:cubicBezTo>
                <a:cubicBezTo>
                  <a:pt x="1024821" y="140341"/>
                  <a:pt x="1011366" y="132933"/>
                  <a:pt x="1011366" y="123795"/>
                </a:cubicBezTo>
                <a:cubicBezTo>
                  <a:pt x="1011366" y="114656"/>
                  <a:pt x="1024821" y="107248"/>
                  <a:pt x="1041418" y="107248"/>
                </a:cubicBezTo>
                <a:cubicBezTo>
                  <a:pt x="1058008" y="107244"/>
                  <a:pt x="1071461" y="114646"/>
                  <a:pt x="1071469" y="123779"/>
                </a:cubicBezTo>
                <a:cubicBezTo>
                  <a:pt x="1071469" y="123784"/>
                  <a:pt x="1071469" y="123790"/>
                  <a:pt x="1071469" y="123795"/>
                </a:cubicBezTo>
                <a:close/>
                <a:moveTo>
                  <a:pt x="1324610" y="123795"/>
                </a:moveTo>
                <a:cubicBezTo>
                  <a:pt x="1324610" y="132933"/>
                  <a:pt x="1311155" y="140341"/>
                  <a:pt x="1294558" y="140341"/>
                </a:cubicBezTo>
                <a:cubicBezTo>
                  <a:pt x="1277961" y="140341"/>
                  <a:pt x="1264506" y="132933"/>
                  <a:pt x="1264506" y="123795"/>
                </a:cubicBezTo>
                <a:cubicBezTo>
                  <a:pt x="1264506" y="114656"/>
                  <a:pt x="1277961" y="107248"/>
                  <a:pt x="1294558" y="107248"/>
                </a:cubicBezTo>
                <a:cubicBezTo>
                  <a:pt x="1311146" y="107259"/>
                  <a:pt x="1324591" y="114661"/>
                  <a:pt x="1324610" y="123795"/>
                </a:cubicBezTo>
                <a:close/>
                <a:moveTo>
                  <a:pt x="58972" y="231108"/>
                </a:moveTo>
                <a:cubicBezTo>
                  <a:pt x="58972" y="240246"/>
                  <a:pt x="45517" y="247654"/>
                  <a:pt x="28920" y="247654"/>
                </a:cubicBezTo>
                <a:cubicBezTo>
                  <a:pt x="12323" y="247654"/>
                  <a:pt x="-1132" y="240246"/>
                  <a:pt x="-1132" y="231108"/>
                </a:cubicBezTo>
                <a:cubicBezTo>
                  <a:pt x="-1132" y="221969"/>
                  <a:pt x="12323" y="214561"/>
                  <a:pt x="28920" y="214561"/>
                </a:cubicBezTo>
                <a:cubicBezTo>
                  <a:pt x="45510" y="214557"/>
                  <a:pt x="58963" y="221958"/>
                  <a:pt x="58972" y="231092"/>
                </a:cubicBezTo>
                <a:cubicBezTo>
                  <a:pt x="58972" y="231097"/>
                  <a:pt x="58972" y="231103"/>
                  <a:pt x="58972" y="231108"/>
                </a:cubicBezTo>
                <a:close/>
                <a:moveTo>
                  <a:pt x="312113" y="231108"/>
                </a:moveTo>
                <a:cubicBezTo>
                  <a:pt x="312113" y="240246"/>
                  <a:pt x="298659" y="247654"/>
                  <a:pt x="282062" y="247654"/>
                </a:cubicBezTo>
                <a:cubicBezTo>
                  <a:pt x="265466" y="247654"/>
                  <a:pt x="252010" y="240246"/>
                  <a:pt x="252010" y="231108"/>
                </a:cubicBezTo>
                <a:cubicBezTo>
                  <a:pt x="252010" y="221969"/>
                  <a:pt x="265466" y="214561"/>
                  <a:pt x="282062" y="214561"/>
                </a:cubicBezTo>
                <a:cubicBezTo>
                  <a:pt x="298650" y="214572"/>
                  <a:pt x="312095" y="221974"/>
                  <a:pt x="312113" y="231108"/>
                </a:cubicBezTo>
                <a:close/>
                <a:moveTo>
                  <a:pt x="565186" y="231108"/>
                </a:moveTo>
                <a:cubicBezTo>
                  <a:pt x="565186" y="240246"/>
                  <a:pt x="551730" y="247654"/>
                  <a:pt x="535134" y="247654"/>
                </a:cubicBezTo>
                <a:cubicBezTo>
                  <a:pt x="518537" y="247654"/>
                  <a:pt x="505082" y="240246"/>
                  <a:pt x="505082" y="231108"/>
                </a:cubicBezTo>
                <a:cubicBezTo>
                  <a:pt x="505082" y="221969"/>
                  <a:pt x="518537" y="214561"/>
                  <a:pt x="535134" y="214561"/>
                </a:cubicBezTo>
                <a:cubicBezTo>
                  <a:pt x="551723" y="214557"/>
                  <a:pt x="565176" y="221958"/>
                  <a:pt x="565186" y="231092"/>
                </a:cubicBezTo>
                <a:cubicBezTo>
                  <a:pt x="565186" y="231097"/>
                  <a:pt x="565186" y="231103"/>
                  <a:pt x="565186" y="231108"/>
                </a:cubicBezTo>
                <a:close/>
                <a:moveTo>
                  <a:pt x="818327" y="231108"/>
                </a:moveTo>
                <a:cubicBezTo>
                  <a:pt x="818327" y="240246"/>
                  <a:pt x="804873" y="247654"/>
                  <a:pt x="788276" y="247654"/>
                </a:cubicBezTo>
                <a:cubicBezTo>
                  <a:pt x="771678" y="247654"/>
                  <a:pt x="758224" y="240246"/>
                  <a:pt x="758224" y="231108"/>
                </a:cubicBezTo>
                <a:cubicBezTo>
                  <a:pt x="758224" y="221969"/>
                  <a:pt x="771678" y="214561"/>
                  <a:pt x="788276" y="214561"/>
                </a:cubicBezTo>
                <a:cubicBezTo>
                  <a:pt x="804866" y="214557"/>
                  <a:pt x="818318" y="221958"/>
                  <a:pt x="818327" y="231092"/>
                </a:cubicBezTo>
                <a:cubicBezTo>
                  <a:pt x="818327" y="231097"/>
                  <a:pt x="818327" y="231103"/>
                  <a:pt x="818327" y="231108"/>
                </a:cubicBezTo>
                <a:close/>
                <a:moveTo>
                  <a:pt x="1071469" y="231108"/>
                </a:moveTo>
                <a:cubicBezTo>
                  <a:pt x="1071469" y="240246"/>
                  <a:pt x="1058015" y="247654"/>
                  <a:pt x="1041418" y="247654"/>
                </a:cubicBezTo>
                <a:cubicBezTo>
                  <a:pt x="1024821" y="247654"/>
                  <a:pt x="1011366" y="240246"/>
                  <a:pt x="1011366" y="231108"/>
                </a:cubicBezTo>
                <a:cubicBezTo>
                  <a:pt x="1011366" y="221969"/>
                  <a:pt x="1024821" y="214561"/>
                  <a:pt x="1041418" y="214561"/>
                </a:cubicBezTo>
                <a:cubicBezTo>
                  <a:pt x="1058008" y="214557"/>
                  <a:pt x="1071461" y="221958"/>
                  <a:pt x="1071469" y="231092"/>
                </a:cubicBezTo>
                <a:cubicBezTo>
                  <a:pt x="1071469" y="231097"/>
                  <a:pt x="1071469" y="231103"/>
                  <a:pt x="1071469" y="231108"/>
                </a:cubicBezTo>
                <a:close/>
                <a:moveTo>
                  <a:pt x="1324610" y="231108"/>
                </a:moveTo>
                <a:cubicBezTo>
                  <a:pt x="1324610" y="240246"/>
                  <a:pt x="1311155" y="247654"/>
                  <a:pt x="1294558" y="247654"/>
                </a:cubicBezTo>
                <a:cubicBezTo>
                  <a:pt x="1277961" y="247654"/>
                  <a:pt x="1264506" y="240246"/>
                  <a:pt x="1264506" y="231108"/>
                </a:cubicBezTo>
                <a:cubicBezTo>
                  <a:pt x="1264506" y="221969"/>
                  <a:pt x="1277961" y="214561"/>
                  <a:pt x="1294558" y="214561"/>
                </a:cubicBezTo>
                <a:cubicBezTo>
                  <a:pt x="1311146" y="214572"/>
                  <a:pt x="1324591" y="221974"/>
                  <a:pt x="1324610" y="231108"/>
                </a:cubicBezTo>
                <a:close/>
                <a:moveTo>
                  <a:pt x="58972" y="338421"/>
                </a:moveTo>
                <a:cubicBezTo>
                  <a:pt x="58972" y="347559"/>
                  <a:pt x="45517" y="354967"/>
                  <a:pt x="28920" y="354967"/>
                </a:cubicBezTo>
                <a:cubicBezTo>
                  <a:pt x="12323" y="354967"/>
                  <a:pt x="-1132" y="347559"/>
                  <a:pt x="-1132" y="338421"/>
                </a:cubicBezTo>
                <a:cubicBezTo>
                  <a:pt x="-1132" y="329282"/>
                  <a:pt x="12323" y="321875"/>
                  <a:pt x="28920" y="321875"/>
                </a:cubicBezTo>
                <a:cubicBezTo>
                  <a:pt x="45510" y="321870"/>
                  <a:pt x="58963" y="329271"/>
                  <a:pt x="58972" y="338405"/>
                </a:cubicBezTo>
                <a:cubicBezTo>
                  <a:pt x="58972" y="338411"/>
                  <a:pt x="58972" y="338416"/>
                  <a:pt x="58972" y="338421"/>
                </a:cubicBezTo>
                <a:close/>
                <a:moveTo>
                  <a:pt x="312113" y="338421"/>
                </a:moveTo>
                <a:cubicBezTo>
                  <a:pt x="312113" y="347559"/>
                  <a:pt x="298659" y="354967"/>
                  <a:pt x="282062" y="354967"/>
                </a:cubicBezTo>
                <a:cubicBezTo>
                  <a:pt x="265466" y="354967"/>
                  <a:pt x="252010" y="347559"/>
                  <a:pt x="252010" y="338421"/>
                </a:cubicBezTo>
                <a:cubicBezTo>
                  <a:pt x="252010" y="329282"/>
                  <a:pt x="265466" y="321875"/>
                  <a:pt x="282062" y="321875"/>
                </a:cubicBezTo>
                <a:cubicBezTo>
                  <a:pt x="298650" y="321885"/>
                  <a:pt x="312095" y="329287"/>
                  <a:pt x="312113" y="338421"/>
                </a:cubicBezTo>
                <a:close/>
                <a:moveTo>
                  <a:pt x="565186" y="338421"/>
                </a:moveTo>
                <a:cubicBezTo>
                  <a:pt x="565186" y="347559"/>
                  <a:pt x="551730" y="354967"/>
                  <a:pt x="535134" y="354967"/>
                </a:cubicBezTo>
                <a:cubicBezTo>
                  <a:pt x="518537" y="354967"/>
                  <a:pt x="505082" y="347559"/>
                  <a:pt x="505082" y="338421"/>
                </a:cubicBezTo>
                <a:cubicBezTo>
                  <a:pt x="505082" y="329282"/>
                  <a:pt x="518537" y="321875"/>
                  <a:pt x="535134" y="321875"/>
                </a:cubicBezTo>
                <a:cubicBezTo>
                  <a:pt x="551723" y="321870"/>
                  <a:pt x="565176" y="329271"/>
                  <a:pt x="565186" y="338405"/>
                </a:cubicBezTo>
                <a:cubicBezTo>
                  <a:pt x="565186" y="338411"/>
                  <a:pt x="565186" y="338416"/>
                  <a:pt x="565186" y="338421"/>
                </a:cubicBezTo>
                <a:close/>
                <a:moveTo>
                  <a:pt x="818327" y="338421"/>
                </a:moveTo>
                <a:cubicBezTo>
                  <a:pt x="818327" y="347559"/>
                  <a:pt x="804873" y="354967"/>
                  <a:pt x="788276" y="354967"/>
                </a:cubicBezTo>
                <a:cubicBezTo>
                  <a:pt x="771678" y="354967"/>
                  <a:pt x="758224" y="347559"/>
                  <a:pt x="758224" y="338421"/>
                </a:cubicBezTo>
                <a:cubicBezTo>
                  <a:pt x="758224" y="329282"/>
                  <a:pt x="771678" y="321875"/>
                  <a:pt x="788276" y="321875"/>
                </a:cubicBezTo>
                <a:cubicBezTo>
                  <a:pt x="804866" y="321870"/>
                  <a:pt x="818318" y="329271"/>
                  <a:pt x="818327" y="338405"/>
                </a:cubicBezTo>
                <a:cubicBezTo>
                  <a:pt x="818327" y="338411"/>
                  <a:pt x="818327" y="338416"/>
                  <a:pt x="818327" y="338421"/>
                </a:cubicBezTo>
                <a:close/>
                <a:moveTo>
                  <a:pt x="1071469" y="338421"/>
                </a:moveTo>
                <a:cubicBezTo>
                  <a:pt x="1071469" y="347559"/>
                  <a:pt x="1058015" y="354967"/>
                  <a:pt x="1041418" y="354967"/>
                </a:cubicBezTo>
                <a:cubicBezTo>
                  <a:pt x="1024821" y="354967"/>
                  <a:pt x="1011366" y="347559"/>
                  <a:pt x="1011366" y="338421"/>
                </a:cubicBezTo>
                <a:cubicBezTo>
                  <a:pt x="1011366" y="329282"/>
                  <a:pt x="1024821" y="321875"/>
                  <a:pt x="1041418" y="321875"/>
                </a:cubicBezTo>
                <a:cubicBezTo>
                  <a:pt x="1058008" y="321870"/>
                  <a:pt x="1071461" y="329271"/>
                  <a:pt x="1071469" y="338405"/>
                </a:cubicBezTo>
                <a:cubicBezTo>
                  <a:pt x="1071469" y="338411"/>
                  <a:pt x="1071469" y="338416"/>
                  <a:pt x="1071469" y="338421"/>
                </a:cubicBezTo>
                <a:close/>
                <a:moveTo>
                  <a:pt x="1324610" y="338421"/>
                </a:moveTo>
                <a:cubicBezTo>
                  <a:pt x="1324610" y="347559"/>
                  <a:pt x="1311155" y="354967"/>
                  <a:pt x="1294558" y="354967"/>
                </a:cubicBezTo>
                <a:cubicBezTo>
                  <a:pt x="1277961" y="354967"/>
                  <a:pt x="1264506" y="347559"/>
                  <a:pt x="1264506" y="338421"/>
                </a:cubicBezTo>
                <a:cubicBezTo>
                  <a:pt x="1264506" y="329282"/>
                  <a:pt x="1277961" y="321875"/>
                  <a:pt x="1294558" y="321875"/>
                </a:cubicBezTo>
                <a:cubicBezTo>
                  <a:pt x="1311146" y="321885"/>
                  <a:pt x="1324591" y="329287"/>
                  <a:pt x="1324610" y="338421"/>
                </a:cubicBezTo>
                <a:close/>
                <a:moveTo>
                  <a:pt x="58972" y="445734"/>
                </a:moveTo>
                <a:cubicBezTo>
                  <a:pt x="58972" y="454872"/>
                  <a:pt x="45517" y="462280"/>
                  <a:pt x="28920" y="462280"/>
                </a:cubicBezTo>
                <a:cubicBezTo>
                  <a:pt x="12323" y="462280"/>
                  <a:pt x="-1132" y="454872"/>
                  <a:pt x="-1132" y="445734"/>
                </a:cubicBezTo>
                <a:cubicBezTo>
                  <a:pt x="-1132" y="436595"/>
                  <a:pt x="12323" y="429188"/>
                  <a:pt x="28920" y="429188"/>
                </a:cubicBezTo>
                <a:cubicBezTo>
                  <a:pt x="45510" y="429183"/>
                  <a:pt x="58963" y="436584"/>
                  <a:pt x="58972" y="445718"/>
                </a:cubicBezTo>
                <a:cubicBezTo>
                  <a:pt x="58972" y="445723"/>
                  <a:pt x="58972" y="445728"/>
                  <a:pt x="58972" y="445734"/>
                </a:cubicBezTo>
                <a:close/>
                <a:moveTo>
                  <a:pt x="312113" y="445734"/>
                </a:moveTo>
                <a:cubicBezTo>
                  <a:pt x="312113" y="454872"/>
                  <a:pt x="298659" y="462280"/>
                  <a:pt x="282062" y="462280"/>
                </a:cubicBezTo>
                <a:cubicBezTo>
                  <a:pt x="265466" y="462280"/>
                  <a:pt x="252010" y="454872"/>
                  <a:pt x="252010" y="445734"/>
                </a:cubicBezTo>
                <a:cubicBezTo>
                  <a:pt x="252010" y="436595"/>
                  <a:pt x="265466" y="429188"/>
                  <a:pt x="282062" y="429188"/>
                </a:cubicBezTo>
                <a:cubicBezTo>
                  <a:pt x="298650" y="429198"/>
                  <a:pt x="312095" y="436600"/>
                  <a:pt x="312113" y="445734"/>
                </a:cubicBezTo>
                <a:close/>
                <a:moveTo>
                  <a:pt x="565186" y="445734"/>
                </a:moveTo>
                <a:cubicBezTo>
                  <a:pt x="565186" y="454872"/>
                  <a:pt x="551730" y="462280"/>
                  <a:pt x="535134" y="462280"/>
                </a:cubicBezTo>
                <a:cubicBezTo>
                  <a:pt x="518537" y="462280"/>
                  <a:pt x="505082" y="454872"/>
                  <a:pt x="505082" y="445734"/>
                </a:cubicBezTo>
                <a:cubicBezTo>
                  <a:pt x="505082" y="436595"/>
                  <a:pt x="518537" y="429188"/>
                  <a:pt x="535134" y="429188"/>
                </a:cubicBezTo>
                <a:cubicBezTo>
                  <a:pt x="551723" y="429183"/>
                  <a:pt x="565176" y="436584"/>
                  <a:pt x="565186" y="445718"/>
                </a:cubicBezTo>
                <a:cubicBezTo>
                  <a:pt x="565186" y="445723"/>
                  <a:pt x="565186" y="445728"/>
                  <a:pt x="565186" y="445734"/>
                </a:cubicBezTo>
                <a:close/>
                <a:moveTo>
                  <a:pt x="818327" y="445734"/>
                </a:moveTo>
                <a:cubicBezTo>
                  <a:pt x="818327" y="454872"/>
                  <a:pt x="804873" y="462280"/>
                  <a:pt x="788276" y="462280"/>
                </a:cubicBezTo>
                <a:cubicBezTo>
                  <a:pt x="771678" y="462280"/>
                  <a:pt x="758224" y="454872"/>
                  <a:pt x="758224" y="445734"/>
                </a:cubicBezTo>
                <a:cubicBezTo>
                  <a:pt x="758224" y="436595"/>
                  <a:pt x="771678" y="429188"/>
                  <a:pt x="788276" y="429188"/>
                </a:cubicBezTo>
                <a:cubicBezTo>
                  <a:pt x="804866" y="429183"/>
                  <a:pt x="818318" y="436584"/>
                  <a:pt x="818327" y="445718"/>
                </a:cubicBezTo>
                <a:cubicBezTo>
                  <a:pt x="818327" y="445723"/>
                  <a:pt x="818327" y="445728"/>
                  <a:pt x="818327" y="445734"/>
                </a:cubicBezTo>
                <a:close/>
                <a:moveTo>
                  <a:pt x="1071469" y="445734"/>
                </a:moveTo>
                <a:cubicBezTo>
                  <a:pt x="1071469" y="454872"/>
                  <a:pt x="1058015" y="462280"/>
                  <a:pt x="1041418" y="462280"/>
                </a:cubicBezTo>
                <a:cubicBezTo>
                  <a:pt x="1024821" y="462280"/>
                  <a:pt x="1011366" y="454872"/>
                  <a:pt x="1011366" y="445734"/>
                </a:cubicBezTo>
                <a:cubicBezTo>
                  <a:pt x="1011366" y="436595"/>
                  <a:pt x="1024821" y="429188"/>
                  <a:pt x="1041418" y="429188"/>
                </a:cubicBezTo>
                <a:cubicBezTo>
                  <a:pt x="1058008" y="429183"/>
                  <a:pt x="1071461" y="436584"/>
                  <a:pt x="1071469" y="445718"/>
                </a:cubicBezTo>
                <a:cubicBezTo>
                  <a:pt x="1071469" y="445723"/>
                  <a:pt x="1071469" y="445728"/>
                  <a:pt x="1071469" y="445734"/>
                </a:cubicBezTo>
                <a:close/>
                <a:moveTo>
                  <a:pt x="1324610" y="445734"/>
                </a:moveTo>
                <a:cubicBezTo>
                  <a:pt x="1324610" y="454872"/>
                  <a:pt x="1311155" y="462280"/>
                  <a:pt x="1294558" y="462280"/>
                </a:cubicBezTo>
                <a:cubicBezTo>
                  <a:pt x="1277961" y="462280"/>
                  <a:pt x="1264506" y="454872"/>
                  <a:pt x="1264506" y="445734"/>
                </a:cubicBezTo>
                <a:cubicBezTo>
                  <a:pt x="1264506" y="436595"/>
                  <a:pt x="1277961" y="429188"/>
                  <a:pt x="1294558" y="429188"/>
                </a:cubicBezTo>
                <a:cubicBezTo>
                  <a:pt x="1311146" y="429198"/>
                  <a:pt x="1324591" y="436600"/>
                  <a:pt x="1324610" y="44573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2"/>
          <p:cNvSpPr/>
          <p:nvPr/>
        </p:nvSpPr>
        <p:spPr>
          <a:xfrm>
            <a:off x="5096510" y="871220"/>
            <a:ext cx="1324610" cy="462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1118870" y="5503545"/>
            <a:ext cx="23387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957050" y="987713"/>
            <a:ext cx="878810" cy="279259"/>
          </a:xfrm>
          <a:custGeom>
            <a:avLst/>
            <a:gdLst/>
            <a:ahLst/>
            <a:cxnLst/>
            <a:rect l="l" t="t" r="r" b="b"/>
            <a:pathLst>
              <a:path w="878810" h="279259">
                <a:moveTo>
                  <a:pt x="192859" y="139265"/>
                </a:moveTo>
                <a:lnTo>
                  <a:pt x="54326" y="-101"/>
                </a:lnTo>
                <a:lnTo>
                  <a:pt x="-976" y="55587"/>
                </a:lnTo>
                <a:lnTo>
                  <a:pt x="43352" y="100198"/>
                </a:lnTo>
                <a:lnTo>
                  <a:pt x="78533" y="139582"/>
                </a:lnTo>
                <a:lnTo>
                  <a:pt x="43352" y="178953"/>
                </a:lnTo>
                <a:lnTo>
                  <a:pt x="-976" y="223565"/>
                </a:lnTo>
                <a:lnTo>
                  <a:pt x="54326" y="279259"/>
                </a:lnTo>
                <a:lnTo>
                  <a:pt x="192859" y="139893"/>
                </a:lnTo>
                <a:lnTo>
                  <a:pt x="192553" y="139576"/>
                </a:lnTo>
                <a:close/>
                <a:moveTo>
                  <a:pt x="421509" y="139265"/>
                </a:moveTo>
                <a:lnTo>
                  <a:pt x="282977" y="-101"/>
                </a:lnTo>
                <a:lnTo>
                  <a:pt x="227674" y="55587"/>
                </a:lnTo>
                <a:lnTo>
                  <a:pt x="272002" y="100198"/>
                </a:lnTo>
                <a:lnTo>
                  <a:pt x="307123" y="139582"/>
                </a:lnTo>
                <a:lnTo>
                  <a:pt x="272002" y="178953"/>
                </a:lnTo>
                <a:lnTo>
                  <a:pt x="227674" y="223565"/>
                </a:lnTo>
                <a:lnTo>
                  <a:pt x="282977" y="279259"/>
                </a:lnTo>
                <a:lnTo>
                  <a:pt x="421509" y="139893"/>
                </a:lnTo>
                <a:lnTo>
                  <a:pt x="421204" y="139576"/>
                </a:lnTo>
                <a:close/>
                <a:moveTo>
                  <a:pt x="650160" y="139265"/>
                </a:moveTo>
                <a:lnTo>
                  <a:pt x="511627" y="-101"/>
                </a:lnTo>
                <a:lnTo>
                  <a:pt x="456264" y="55587"/>
                </a:lnTo>
                <a:lnTo>
                  <a:pt x="500653" y="100198"/>
                </a:lnTo>
                <a:lnTo>
                  <a:pt x="535774" y="139582"/>
                </a:lnTo>
                <a:lnTo>
                  <a:pt x="500653" y="178953"/>
                </a:lnTo>
                <a:lnTo>
                  <a:pt x="456264" y="223565"/>
                </a:lnTo>
                <a:lnTo>
                  <a:pt x="511627" y="279259"/>
                </a:lnTo>
                <a:lnTo>
                  <a:pt x="650160" y="139893"/>
                </a:lnTo>
                <a:lnTo>
                  <a:pt x="649854" y="139576"/>
                </a:lnTo>
                <a:close/>
                <a:moveTo>
                  <a:pt x="878810" y="139265"/>
                </a:moveTo>
                <a:lnTo>
                  <a:pt x="740277" y="-101"/>
                </a:lnTo>
                <a:lnTo>
                  <a:pt x="684914" y="55587"/>
                </a:lnTo>
                <a:lnTo>
                  <a:pt x="729242" y="100198"/>
                </a:lnTo>
                <a:lnTo>
                  <a:pt x="764423" y="139582"/>
                </a:lnTo>
                <a:lnTo>
                  <a:pt x="729242" y="178953"/>
                </a:lnTo>
                <a:lnTo>
                  <a:pt x="684914" y="223565"/>
                </a:lnTo>
                <a:lnTo>
                  <a:pt x="740277" y="279259"/>
                </a:lnTo>
                <a:lnTo>
                  <a:pt x="878810" y="139893"/>
                </a:lnTo>
                <a:lnTo>
                  <a:pt x="878444" y="139576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11" name="Text 6"/>
          <p:cNvSpPr/>
          <p:nvPr/>
        </p:nvSpPr>
        <p:spPr>
          <a:xfrm>
            <a:off x="957050" y="987713"/>
            <a:ext cx="878810" cy="2792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0444145" y="2935569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8"/>
          <p:cNvSpPr/>
          <p:nvPr/>
        </p:nvSpPr>
        <p:spPr>
          <a:xfrm>
            <a:off x="10444145" y="2935569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5400000">
            <a:off x="2578142" y="2275815"/>
            <a:ext cx="6090" cy="3248474"/>
          </a:xfrm>
          <a:custGeom>
            <a:avLst/>
            <a:gdLst/>
            <a:ahLst/>
            <a:cxnLst/>
            <a:rect l="l" t="t" r="r" b="b"/>
            <a:pathLst>
              <a:path w="6090" h="3248474">
                <a:moveTo>
                  <a:pt x="6090" y="-1437"/>
                </a:moveTo>
                <a:lnTo>
                  <a:pt x="6090" y="324847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 rot="5400000">
            <a:off x="2578142" y="2275815"/>
            <a:ext cx="6090" cy="32484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1303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多格式解析与容错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96850" y="17399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强大的兼容性确保各类文档都能被准确提取和清洗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501900"/>
            <a:ext cx="3695700" cy="1905000"/>
          </a:xfrm>
          <a:custGeom>
            <a:avLst/>
            <a:gdLst/>
            <a:ahLst/>
            <a:cxnLst/>
            <a:rect l="l" t="t" r="r" b="b"/>
            <a:pathLst>
              <a:path w="3695700" h="1905000">
                <a:moveTo>
                  <a:pt x="101594" y="0"/>
                </a:moveTo>
                <a:lnTo>
                  <a:pt x="3594106" y="0"/>
                </a:lnTo>
                <a:cubicBezTo>
                  <a:pt x="3650215" y="0"/>
                  <a:pt x="3695700" y="45485"/>
                  <a:pt x="3695700" y="101594"/>
                </a:cubicBezTo>
                <a:lnTo>
                  <a:pt x="3695700" y="1803406"/>
                </a:lnTo>
                <a:cubicBezTo>
                  <a:pt x="3695700" y="1859515"/>
                  <a:pt x="3650215" y="1905000"/>
                  <a:pt x="3594106" y="1905000"/>
                </a:cubicBezTo>
                <a:lnTo>
                  <a:pt x="101594" y="1905000"/>
                </a:lnTo>
                <a:cubicBezTo>
                  <a:pt x="45485" y="1905000"/>
                  <a:pt x="0" y="1859515"/>
                  <a:pt x="0" y="18034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960033" y="27051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0" y="47625"/>
                </a:moveTo>
                <a:cubicBezTo>
                  <a:pt x="0" y="21357"/>
                  <a:pt x="21357" y="0"/>
                  <a:pt x="47625" y="0"/>
                </a:cubicBezTo>
                <a:lnTo>
                  <a:pt x="158874" y="0"/>
                </a:lnTo>
                <a:cubicBezTo>
                  <a:pt x="171524" y="0"/>
                  <a:pt x="183654" y="4986"/>
                  <a:pt x="192584" y="13915"/>
                </a:cubicBezTo>
                <a:lnTo>
                  <a:pt x="271835" y="93241"/>
                </a:lnTo>
                <a:cubicBezTo>
                  <a:pt x="280764" y="102171"/>
                  <a:pt x="285750" y="114300"/>
                  <a:pt x="285750" y="126950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47625"/>
                </a:lnTo>
                <a:close/>
                <a:moveTo>
                  <a:pt x="154781" y="43532"/>
                </a:moveTo>
                <a:lnTo>
                  <a:pt x="154781" y="113109"/>
                </a:lnTo>
                <a:cubicBezTo>
                  <a:pt x="154781" y="123006"/>
                  <a:pt x="162744" y="130969"/>
                  <a:pt x="172641" y="130969"/>
                </a:cubicBezTo>
                <a:lnTo>
                  <a:pt x="242218" y="130969"/>
                </a:lnTo>
                <a:lnTo>
                  <a:pt x="154781" y="43532"/>
                </a:lnTo>
                <a:close/>
                <a:moveTo>
                  <a:pt x="89297" y="190500"/>
                </a:moveTo>
                <a:cubicBezTo>
                  <a:pt x="79400" y="190500"/>
                  <a:pt x="71438" y="198462"/>
                  <a:pt x="71438" y="208359"/>
                </a:cubicBezTo>
                <a:cubicBezTo>
                  <a:pt x="71438" y="218256"/>
                  <a:pt x="79400" y="226219"/>
                  <a:pt x="89297" y="226219"/>
                </a:cubicBezTo>
                <a:lnTo>
                  <a:pt x="196453" y="226219"/>
                </a:lnTo>
                <a:cubicBezTo>
                  <a:pt x="206350" y="226219"/>
                  <a:pt x="214313" y="218256"/>
                  <a:pt x="214313" y="208359"/>
                </a:cubicBezTo>
                <a:cubicBezTo>
                  <a:pt x="214313" y="198462"/>
                  <a:pt x="206350" y="190500"/>
                  <a:pt x="196453" y="190500"/>
                </a:cubicBezTo>
                <a:lnTo>
                  <a:pt x="89297" y="190500"/>
                </a:lnTo>
                <a:close/>
                <a:moveTo>
                  <a:pt x="89297" y="261938"/>
                </a:moveTo>
                <a:cubicBezTo>
                  <a:pt x="79400" y="261938"/>
                  <a:pt x="71438" y="269900"/>
                  <a:pt x="71438" y="279797"/>
                </a:cubicBezTo>
                <a:cubicBezTo>
                  <a:pt x="71438" y="289694"/>
                  <a:pt x="79400" y="297656"/>
                  <a:pt x="89297" y="297656"/>
                </a:cubicBezTo>
                <a:lnTo>
                  <a:pt x="196453" y="297656"/>
                </a:lnTo>
                <a:cubicBezTo>
                  <a:pt x="206350" y="297656"/>
                  <a:pt x="214313" y="289694"/>
                  <a:pt x="214313" y="279797"/>
                </a:cubicBezTo>
                <a:cubicBezTo>
                  <a:pt x="214313" y="269900"/>
                  <a:pt x="206350" y="261938"/>
                  <a:pt x="196453" y="261938"/>
                </a:cubicBezTo>
                <a:lnTo>
                  <a:pt x="89297" y="261938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4"/>
          <p:cNvSpPr/>
          <p:nvPr/>
        </p:nvSpPr>
        <p:spPr>
          <a:xfrm>
            <a:off x="1130697" y="3238500"/>
            <a:ext cx="1943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TXT / Markdown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5083" y="3695700"/>
            <a:ext cx="3289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直接读取文本流，保留原始格式与编码。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50267" y="2501900"/>
            <a:ext cx="3695700" cy="1905000"/>
          </a:xfrm>
          <a:custGeom>
            <a:avLst/>
            <a:gdLst/>
            <a:ahLst/>
            <a:cxnLst/>
            <a:rect l="l" t="t" r="r" b="b"/>
            <a:pathLst>
              <a:path w="3695700" h="1905000">
                <a:moveTo>
                  <a:pt x="101594" y="0"/>
                </a:moveTo>
                <a:lnTo>
                  <a:pt x="3594106" y="0"/>
                </a:lnTo>
                <a:cubicBezTo>
                  <a:pt x="3650215" y="0"/>
                  <a:pt x="3695700" y="45485"/>
                  <a:pt x="3695700" y="101594"/>
                </a:cubicBezTo>
                <a:lnTo>
                  <a:pt x="3695700" y="1803406"/>
                </a:lnTo>
                <a:cubicBezTo>
                  <a:pt x="3695700" y="1859515"/>
                  <a:pt x="3650215" y="1905000"/>
                  <a:pt x="3594106" y="1905000"/>
                </a:cubicBezTo>
                <a:lnTo>
                  <a:pt x="101594" y="1905000"/>
                </a:lnTo>
                <a:cubicBezTo>
                  <a:pt x="45485" y="1905000"/>
                  <a:pt x="0" y="1859515"/>
                  <a:pt x="0" y="18034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956300" y="27051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0" y="47625"/>
                </a:moveTo>
                <a:cubicBezTo>
                  <a:pt x="0" y="21357"/>
                  <a:pt x="21357" y="0"/>
                  <a:pt x="47625" y="0"/>
                </a:cubicBezTo>
                <a:lnTo>
                  <a:pt x="158874" y="0"/>
                </a:lnTo>
                <a:cubicBezTo>
                  <a:pt x="171524" y="0"/>
                  <a:pt x="183654" y="4986"/>
                  <a:pt x="192584" y="13915"/>
                </a:cubicBezTo>
                <a:lnTo>
                  <a:pt x="271835" y="93241"/>
                </a:lnTo>
                <a:cubicBezTo>
                  <a:pt x="280764" y="102171"/>
                  <a:pt x="285750" y="114300"/>
                  <a:pt x="285750" y="126950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47625"/>
                </a:lnTo>
                <a:close/>
                <a:moveTo>
                  <a:pt x="154781" y="43532"/>
                </a:moveTo>
                <a:lnTo>
                  <a:pt x="154781" y="113109"/>
                </a:lnTo>
                <a:cubicBezTo>
                  <a:pt x="154781" y="123006"/>
                  <a:pt x="162744" y="130969"/>
                  <a:pt x="172641" y="130969"/>
                </a:cubicBezTo>
                <a:lnTo>
                  <a:pt x="242218" y="130969"/>
                </a:lnTo>
                <a:lnTo>
                  <a:pt x="154781" y="43532"/>
                </a:lnTo>
                <a:close/>
                <a:moveTo>
                  <a:pt x="100757" y="204490"/>
                </a:moveTo>
                <a:cubicBezTo>
                  <a:pt x="98599" y="194890"/>
                  <a:pt x="89074" y="188788"/>
                  <a:pt x="79474" y="190946"/>
                </a:cubicBezTo>
                <a:cubicBezTo>
                  <a:pt x="69875" y="193104"/>
                  <a:pt x="63773" y="202629"/>
                  <a:pt x="65931" y="212229"/>
                </a:cubicBezTo>
                <a:lnTo>
                  <a:pt x="89743" y="319385"/>
                </a:lnTo>
                <a:cubicBezTo>
                  <a:pt x="91455" y="327199"/>
                  <a:pt x="98227" y="332929"/>
                  <a:pt x="106263" y="333375"/>
                </a:cubicBezTo>
                <a:cubicBezTo>
                  <a:pt x="114300" y="333821"/>
                  <a:pt x="121593" y="328836"/>
                  <a:pt x="124123" y="321171"/>
                </a:cubicBezTo>
                <a:lnTo>
                  <a:pt x="142875" y="264840"/>
                </a:lnTo>
                <a:lnTo>
                  <a:pt x="161627" y="321171"/>
                </a:lnTo>
                <a:cubicBezTo>
                  <a:pt x="164157" y="328761"/>
                  <a:pt x="171450" y="333747"/>
                  <a:pt x="179487" y="333375"/>
                </a:cubicBezTo>
                <a:cubicBezTo>
                  <a:pt x="187523" y="333003"/>
                  <a:pt x="194295" y="327273"/>
                  <a:pt x="196007" y="319385"/>
                </a:cubicBezTo>
                <a:lnTo>
                  <a:pt x="219819" y="212229"/>
                </a:lnTo>
                <a:cubicBezTo>
                  <a:pt x="221977" y="202629"/>
                  <a:pt x="215875" y="193030"/>
                  <a:pt x="206276" y="190946"/>
                </a:cubicBezTo>
                <a:cubicBezTo>
                  <a:pt x="196676" y="188863"/>
                  <a:pt x="187077" y="194890"/>
                  <a:pt x="184993" y="204490"/>
                </a:cubicBezTo>
                <a:lnTo>
                  <a:pt x="175171" y="248692"/>
                </a:lnTo>
                <a:lnTo>
                  <a:pt x="159841" y="202704"/>
                </a:lnTo>
                <a:cubicBezTo>
                  <a:pt x="157386" y="195411"/>
                  <a:pt x="150614" y="190500"/>
                  <a:pt x="142875" y="190500"/>
                </a:cubicBezTo>
                <a:cubicBezTo>
                  <a:pt x="135136" y="190500"/>
                  <a:pt x="128364" y="195411"/>
                  <a:pt x="125909" y="202704"/>
                </a:cubicBezTo>
                <a:lnTo>
                  <a:pt x="110579" y="248692"/>
                </a:lnTo>
                <a:lnTo>
                  <a:pt x="100757" y="204490"/>
                </a:lnTo>
                <a:close/>
              </a:path>
            </a:pathLst>
          </a:custGeom>
          <a:solidFill>
            <a:srgbClr val="87CEEB"/>
          </a:solidFill>
          <a:ln/>
        </p:spPr>
      </p:sp>
      <p:sp>
        <p:nvSpPr>
          <p:cNvPr id="11" name="Text 8"/>
          <p:cNvSpPr/>
          <p:nvPr/>
        </p:nvSpPr>
        <p:spPr>
          <a:xfrm>
            <a:off x="5319977" y="3238500"/>
            <a:ext cx="154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Word (.docx)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409017" y="36957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</a:t>
            </a:r>
            <a:r>
              <a:rPr lang="en-US" sz="1400" b="1" dirty="0">
                <a:solidFill>
                  <a:srgbClr val="7B68E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python-docx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逐段提取，自动跳过页眉页脚。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246534" y="2501900"/>
            <a:ext cx="3695700" cy="1905000"/>
          </a:xfrm>
          <a:custGeom>
            <a:avLst/>
            <a:gdLst/>
            <a:ahLst/>
            <a:cxnLst/>
            <a:rect l="l" t="t" r="r" b="b"/>
            <a:pathLst>
              <a:path w="3695700" h="1905000">
                <a:moveTo>
                  <a:pt x="101594" y="0"/>
                </a:moveTo>
                <a:lnTo>
                  <a:pt x="3594106" y="0"/>
                </a:lnTo>
                <a:cubicBezTo>
                  <a:pt x="3650215" y="0"/>
                  <a:pt x="3695700" y="45485"/>
                  <a:pt x="3695700" y="101594"/>
                </a:cubicBezTo>
                <a:lnTo>
                  <a:pt x="3695700" y="1803406"/>
                </a:lnTo>
                <a:cubicBezTo>
                  <a:pt x="3695700" y="1859515"/>
                  <a:pt x="3650215" y="1905000"/>
                  <a:pt x="3594106" y="1905000"/>
                </a:cubicBezTo>
                <a:lnTo>
                  <a:pt x="101594" y="1905000"/>
                </a:lnTo>
                <a:cubicBezTo>
                  <a:pt x="45485" y="1905000"/>
                  <a:pt x="0" y="1859515"/>
                  <a:pt x="0" y="18034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7B68EE">
              <a:alpha val="1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9881129" y="27051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71438" y="0"/>
                </a:moveTo>
                <a:cubicBezTo>
                  <a:pt x="45169" y="0"/>
                  <a:pt x="23812" y="21357"/>
                  <a:pt x="23812" y="47625"/>
                </a:cubicBezTo>
                <a:lnTo>
                  <a:pt x="23812" y="333375"/>
                </a:lnTo>
                <a:cubicBezTo>
                  <a:pt x="23812" y="359643"/>
                  <a:pt x="45169" y="381000"/>
                  <a:pt x="71438" y="381000"/>
                </a:cubicBezTo>
                <a:lnTo>
                  <a:pt x="130969" y="381000"/>
                </a:lnTo>
                <a:lnTo>
                  <a:pt x="130969" y="297656"/>
                </a:lnTo>
                <a:cubicBezTo>
                  <a:pt x="130969" y="271388"/>
                  <a:pt x="152326" y="250031"/>
                  <a:pt x="178594" y="250031"/>
                </a:cubicBezTo>
                <a:lnTo>
                  <a:pt x="309563" y="250031"/>
                </a:lnTo>
                <a:lnTo>
                  <a:pt x="309563" y="126876"/>
                </a:lnTo>
                <a:cubicBezTo>
                  <a:pt x="309563" y="114226"/>
                  <a:pt x="304577" y="102096"/>
                  <a:pt x="295647" y="93166"/>
                </a:cubicBezTo>
                <a:lnTo>
                  <a:pt x="216322" y="13915"/>
                </a:lnTo>
                <a:cubicBezTo>
                  <a:pt x="207392" y="4986"/>
                  <a:pt x="195337" y="0"/>
                  <a:pt x="182687" y="0"/>
                </a:cubicBezTo>
                <a:lnTo>
                  <a:pt x="71438" y="0"/>
                </a:lnTo>
                <a:close/>
                <a:moveTo>
                  <a:pt x="266030" y="130969"/>
                </a:moveTo>
                <a:lnTo>
                  <a:pt x="196453" y="130969"/>
                </a:lnTo>
                <a:cubicBezTo>
                  <a:pt x="186556" y="130969"/>
                  <a:pt x="178594" y="123006"/>
                  <a:pt x="178594" y="113109"/>
                </a:cubicBezTo>
                <a:lnTo>
                  <a:pt x="178594" y="43532"/>
                </a:lnTo>
                <a:lnTo>
                  <a:pt x="266030" y="130969"/>
                </a:lnTo>
                <a:close/>
                <a:moveTo>
                  <a:pt x="178594" y="282773"/>
                </a:moveTo>
                <a:cubicBezTo>
                  <a:pt x="170408" y="282773"/>
                  <a:pt x="163711" y="289471"/>
                  <a:pt x="163711" y="297656"/>
                </a:cubicBezTo>
                <a:lnTo>
                  <a:pt x="163711" y="392906"/>
                </a:lnTo>
                <a:cubicBezTo>
                  <a:pt x="163711" y="401092"/>
                  <a:pt x="170408" y="407789"/>
                  <a:pt x="178594" y="407789"/>
                </a:cubicBezTo>
                <a:cubicBezTo>
                  <a:pt x="186779" y="407789"/>
                  <a:pt x="193477" y="401092"/>
                  <a:pt x="193477" y="392906"/>
                </a:cubicBezTo>
                <a:lnTo>
                  <a:pt x="193477" y="372070"/>
                </a:lnTo>
                <a:lnTo>
                  <a:pt x="202406" y="372070"/>
                </a:lnTo>
                <a:cubicBezTo>
                  <a:pt x="227037" y="372070"/>
                  <a:pt x="247055" y="352053"/>
                  <a:pt x="247055" y="327422"/>
                </a:cubicBezTo>
                <a:cubicBezTo>
                  <a:pt x="247055" y="302791"/>
                  <a:pt x="227037" y="282773"/>
                  <a:pt x="202406" y="282773"/>
                </a:cubicBezTo>
                <a:lnTo>
                  <a:pt x="178594" y="282773"/>
                </a:lnTo>
                <a:close/>
                <a:moveTo>
                  <a:pt x="202406" y="342305"/>
                </a:moveTo>
                <a:lnTo>
                  <a:pt x="193477" y="342305"/>
                </a:lnTo>
                <a:lnTo>
                  <a:pt x="193477" y="312539"/>
                </a:lnTo>
                <a:lnTo>
                  <a:pt x="202406" y="312539"/>
                </a:lnTo>
                <a:cubicBezTo>
                  <a:pt x="210592" y="312539"/>
                  <a:pt x="217289" y="319236"/>
                  <a:pt x="217289" y="327422"/>
                </a:cubicBezTo>
                <a:cubicBezTo>
                  <a:pt x="217289" y="335607"/>
                  <a:pt x="210592" y="342305"/>
                  <a:pt x="202406" y="342305"/>
                </a:cubicBezTo>
                <a:close/>
                <a:moveTo>
                  <a:pt x="273844" y="282773"/>
                </a:moveTo>
                <a:cubicBezTo>
                  <a:pt x="265658" y="282773"/>
                  <a:pt x="258961" y="289471"/>
                  <a:pt x="258961" y="297656"/>
                </a:cubicBezTo>
                <a:lnTo>
                  <a:pt x="258961" y="392906"/>
                </a:lnTo>
                <a:cubicBezTo>
                  <a:pt x="258961" y="401092"/>
                  <a:pt x="265658" y="407789"/>
                  <a:pt x="273844" y="407789"/>
                </a:cubicBezTo>
                <a:lnTo>
                  <a:pt x="297656" y="407789"/>
                </a:lnTo>
                <a:cubicBezTo>
                  <a:pt x="319013" y="407789"/>
                  <a:pt x="336352" y="390451"/>
                  <a:pt x="336352" y="369094"/>
                </a:cubicBezTo>
                <a:lnTo>
                  <a:pt x="336352" y="321469"/>
                </a:lnTo>
                <a:cubicBezTo>
                  <a:pt x="336352" y="300112"/>
                  <a:pt x="319013" y="282773"/>
                  <a:pt x="297656" y="282773"/>
                </a:cubicBezTo>
                <a:lnTo>
                  <a:pt x="273844" y="282773"/>
                </a:lnTo>
                <a:close/>
                <a:moveTo>
                  <a:pt x="288727" y="378023"/>
                </a:moveTo>
                <a:lnTo>
                  <a:pt x="288727" y="312539"/>
                </a:lnTo>
                <a:lnTo>
                  <a:pt x="297656" y="312539"/>
                </a:lnTo>
                <a:cubicBezTo>
                  <a:pt x="302568" y="312539"/>
                  <a:pt x="306586" y="316557"/>
                  <a:pt x="306586" y="321469"/>
                </a:cubicBezTo>
                <a:lnTo>
                  <a:pt x="306586" y="369094"/>
                </a:lnTo>
                <a:cubicBezTo>
                  <a:pt x="306586" y="374005"/>
                  <a:pt x="302568" y="378023"/>
                  <a:pt x="297656" y="378023"/>
                </a:cubicBezTo>
                <a:lnTo>
                  <a:pt x="288727" y="378023"/>
                </a:lnTo>
                <a:close/>
                <a:moveTo>
                  <a:pt x="354211" y="297656"/>
                </a:moveTo>
                <a:lnTo>
                  <a:pt x="354211" y="392906"/>
                </a:lnTo>
                <a:cubicBezTo>
                  <a:pt x="354211" y="401092"/>
                  <a:pt x="360908" y="407789"/>
                  <a:pt x="369094" y="407789"/>
                </a:cubicBezTo>
                <a:cubicBezTo>
                  <a:pt x="377279" y="407789"/>
                  <a:pt x="383977" y="401092"/>
                  <a:pt x="383977" y="392906"/>
                </a:cubicBezTo>
                <a:lnTo>
                  <a:pt x="383977" y="360164"/>
                </a:lnTo>
                <a:lnTo>
                  <a:pt x="404813" y="360164"/>
                </a:lnTo>
                <a:cubicBezTo>
                  <a:pt x="412998" y="360164"/>
                  <a:pt x="419695" y="353467"/>
                  <a:pt x="419695" y="345281"/>
                </a:cubicBezTo>
                <a:cubicBezTo>
                  <a:pt x="419695" y="337096"/>
                  <a:pt x="412998" y="330398"/>
                  <a:pt x="404813" y="330398"/>
                </a:cubicBezTo>
                <a:lnTo>
                  <a:pt x="383977" y="330398"/>
                </a:lnTo>
                <a:lnTo>
                  <a:pt x="383977" y="312539"/>
                </a:lnTo>
                <a:lnTo>
                  <a:pt x="404813" y="312539"/>
                </a:lnTo>
                <a:cubicBezTo>
                  <a:pt x="412998" y="312539"/>
                  <a:pt x="419695" y="305842"/>
                  <a:pt x="419695" y="297656"/>
                </a:cubicBezTo>
                <a:cubicBezTo>
                  <a:pt x="419695" y="289471"/>
                  <a:pt x="412998" y="282773"/>
                  <a:pt x="404813" y="282773"/>
                </a:cubicBezTo>
                <a:lnTo>
                  <a:pt x="369094" y="282773"/>
                </a:lnTo>
                <a:cubicBezTo>
                  <a:pt x="360908" y="282773"/>
                  <a:pt x="354211" y="289471"/>
                  <a:pt x="354211" y="297656"/>
                </a:cubicBezTo>
                <a:close/>
              </a:path>
            </a:pathLst>
          </a:custGeom>
          <a:solidFill>
            <a:srgbClr val="7B68EE"/>
          </a:solidFill>
          <a:ln/>
        </p:spPr>
      </p:sp>
      <p:sp>
        <p:nvSpPr>
          <p:cNvPr id="15" name="Text 12"/>
          <p:cNvSpPr/>
          <p:nvPr/>
        </p:nvSpPr>
        <p:spPr>
          <a:xfrm>
            <a:off x="9810353" y="3238500"/>
            <a:ext cx="55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PDF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405284" y="36957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</a:t>
            </a:r>
            <a:r>
              <a:rPr lang="en-US" sz="1400" b="1" dirty="0">
                <a:solidFill>
                  <a:srgbClr val="7B68E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PyPDF2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按页抓取，并用正则清洗冗余字符。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54000" y="4711700"/>
            <a:ext cx="11684000" cy="1016000"/>
          </a:xfrm>
          <a:custGeom>
            <a:avLst/>
            <a:gdLst/>
            <a:ahLst/>
            <a:cxnLst/>
            <a:rect l="l" t="t" r="r" b="b"/>
            <a:pathLst>
              <a:path w="11684000" h="1016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914400"/>
                </a:lnTo>
                <a:cubicBezTo>
                  <a:pt x="11684000" y="970475"/>
                  <a:pt x="11638475" y="1016000"/>
                  <a:pt x="11582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8" name="Shape 15"/>
          <p:cNvSpPr/>
          <p:nvPr/>
        </p:nvSpPr>
        <p:spPr>
          <a:xfrm>
            <a:off x="508000" y="5029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cubicBezTo>
                  <a:pt x="295640" y="381000"/>
                  <a:pt x="381000" y="295640"/>
                  <a:pt x="381000" y="190500"/>
                </a:cubicBezTo>
                <a:cubicBezTo>
                  <a:pt x="381000" y="85360"/>
                  <a:pt x="295640" y="0"/>
                  <a:pt x="190500" y="0"/>
                </a:cubicBezTo>
                <a:cubicBezTo>
                  <a:pt x="85360" y="0"/>
                  <a:pt x="0" y="85360"/>
                  <a:pt x="0" y="190500"/>
                </a:cubicBezTo>
                <a:cubicBezTo>
                  <a:pt x="0" y="295640"/>
                  <a:pt x="85360" y="381000"/>
                  <a:pt x="190500" y="381000"/>
                </a:cubicBezTo>
                <a:close/>
                <a:moveTo>
                  <a:pt x="253305" y="158279"/>
                </a:moveTo>
                <a:lnTo>
                  <a:pt x="193774" y="253529"/>
                </a:lnTo>
                <a:cubicBezTo>
                  <a:pt x="190649" y="258514"/>
                  <a:pt x="185291" y="261640"/>
                  <a:pt x="179412" y="261938"/>
                </a:cubicBezTo>
                <a:cubicBezTo>
                  <a:pt x="173534" y="262235"/>
                  <a:pt x="167878" y="259556"/>
                  <a:pt x="164381" y="254794"/>
                </a:cubicBezTo>
                <a:lnTo>
                  <a:pt x="128662" y="207169"/>
                </a:lnTo>
                <a:cubicBezTo>
                  <a:pt x="122709" y="199281"/>
                  <a:pt x="124346" y="188119"/>
                  <a:pt x="132234" y="182166"/>
                </a:cubicBezTo>
                <a:cubicBezTo>
                  <a:pt x="140122" y="176212"/>
                  <a:pt x="151284" y="177850"/>
                  <a:pt x="157237" y="185738"/>
                </a:cubicBezTo>
                <a:lnTo>
                  <a:pt x="177329" y="212527"/>
                </a:lnTo>
                <a:lnTo>
                  <a:pt x="223019" y="139378"/>
                </a:lnTo>
                <a:cubicBezTo>
                  <a:pt x="228228" y="131043"/>
                  <a:pt x="239241" y="128439"/>
                  <a:pt x="247650" y="133722"/>
                </a:cubicBezTo>
                <a:cubicBezTo>
                  <a:pt x="256059" y="139005"/>
                  <a:pt x="258589" y="149944"/>
                  <a:pt x="253305" y="15835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6"/>
          <p:cNvSpPr/>
          <p:nvPr/>
        </p:nvSpPr>
        <p:spPr>
          <a:xfrm>
            <a:off x="1136650" y="4914900"/>
            <a:ext cx="5854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统一清洗与编码兼容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136650" y="5270500"/>
            <a:ext cx="5829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自动处理冗余回车与编码异常（兼容UTF-8与GBK），最终输出纯净文本。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4478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双模型Prompt工程：精准控制输出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362200"/>
            <a:ext cx="5638800" cy="2286000"/>
          </a:xfrm>
          <a:custGeom>
            <a:avLst/>
            <a:gdLst/>
            <a:ahLst/>
            <a:cxnLst/>
            <a:rect l="l" t="t" r="r" b="b"/>
            <a:pathLst>
              <a:path w="5638800" h="2286000">
                <a:moveTo>
                  <a:pt x="152408" y="0"/>
                </a:moveTo>
                <a:lnTo>
                  <a:pt x="5486392" y="0"/>
                </a:lnTo>
                <a:cubicBezTo>
                  <a:pt x="5570565" y="0"/>
                  <a:pt x="5638800" y="68235"/>
                  <a:pt x="5638800" y="152408"/>
                </a:cubicBezTo>
                <a:lnTo>
                  <a:pt x="5638800" y="2133592"/>
                </a:lnTo>
                <a:cubicBezTo>
                  <a:pt x="5638800" y="2217765"/>
                  <a:pt x="5570565" y="2286000"/>
                  <a:pt x="5486392" y="2286000"/>
                </a:cubicBezTo>
                <a:lnTo>
                  <a:pt x="152408" y="2286000"/>
                </a:lnTo>
                <a:cubicBezTo>
                  <a:pt x="68235" y="2286000"/>
                  <a:pt x="0" y="2217765"/>
                  <a:pt x="0" y="213359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58800" y="2667000"/>
            <a:ext cx="518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思维导图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84200" y="33274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4"/>
          <p:cNvSpPr/>
          <p:nvPr/>
        </p:nvSpPr>
        <p:spPr>
          <a:xfrm>
            <a:off x="882650" y="3276600"/>
            <a:ext cx="175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层级：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限定 </a:t>
            </a:r>
            <a:r>
              <a:rPr lang="en-US" sz="1400" dirty="0">
                <a:solidFill>
                  <a:srgbClr val="FFFFFF"/>
                </a:solidFill>
                <a:highlight>
                  <a:srgbClr val="7B68EE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3级节点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84200" y="37338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9" name="Text 6"/>
          <p:cNvSpPr/>
          <p:nvPr/>
        </p:nvSpPr>
        <p:spPr>
          <a:xfrm>
            <a:off x="882650" y="3683000"/>
            <a:ext cx="222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句式：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动词开头，简洁凝练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84200" y="41402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1" name="Text 8"/>
          <p:cNvSpPr/>
          <p:nvPr/>
        </p:nvSpPr>
        <p:spPr>
          <a:xfrm>
            <a:off x="882650" y="4089400"/>
            <a:ext cx="203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字数：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每节点不超 </a:t>
            </a:r>
            <a:r>
              <a:rPr lang="en-US" sz="1400" dirty="0">
                <a:solidFill>
                  <a:srgbClr val="FFFFFF"/>
                </a:solidFill>
                <a:highlight>
                  <a:srgbClr val="7B68EE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10字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99200" y="2362200"/>
            <a:ext cx="5638800" cy="2286000"/>
          </a:xfrm>
          <a:custGeom>
            <a:avLst/>
            <a:gdLst/>
            <a:ahLst/>
            <a:cxnLst/>
            <a:rect l="l" t="t" r="r" b="b"/>
            <a:pathLst>
              <a:path w="5638800" h="2286000">
                <a:moveTo>
                  <a:pt x="152408" y="0"/>
                </a:moveTo>
                <a:lnTo>
                  <a:pt x="5486392" y="0"/>
                </a:lnTo>
                <a:cubicBezTo>
                  <a:pt x="5570565" y="0"/>
                  <a:pt x="5638800" y="68235"/>
                  <a:pt x="5638800" y="152408"/>
                </a:cubicBezTo>
                <a:lnTo>
                  <a:pt x="5638800" y="2133592"/>
                </a:lnTo>
                <a:cubicBezTo>
                  <a:pt x="5638800" y="2217765"/>
                  <a:pt x="5570565" y="2286000"/>
                  <a:pt x="5486392" y="2286000"/>
                </a:cubicBezTo>
                <a:lnTo>
                  <a:pt x="152408" y="2286000"/>
                </a:lnTo>
                <a:cubicBezTo>
                  <a:pt x="68235" y="2286000"/>
                  <a:pt x="0" y="2217765"/>
                  <a:pt x="0" y="213359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604000" y="2667000"/>
            <a:ext cx="518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PPT大纲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629400" y="33274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87CEEB"/>
          </a:solidFill>
          <a:ln/>
        </p:spPr>
      </p:sp>
      <p:sp>
        <p:nvSpPr>
          <p:cNvPr id="15" name="Text 12"/>
          <p:cNvSpPr/>
          <p:nvPr/>
        </p:nvSpPr>
        <p:spPr>
          <a:xfrm>
            <a:off x="6927850" y="3276600"/>
            <a:ext cx="3467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结构：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固定封面、目录、内容、结束四段式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629400" y="37338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87CEEB"/>
          </a:solidFill>
          <a:ln/>
        </p:spPr>
      </p:sp>
      <p:sp>
        <p:nvSpPr>
          <p:cNvPr id="17" name="Text 14"/>
          <p:cNvSpPr/>
          <p:nvPr/>
        </p:nvSpPr>
        <p:spPr>
          <a:xfrm>
            <a:off x="6927850" y="3683000"/>
            <a:ext cx="207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标题：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每页标题 </a:t>
            </a:r>
            <a:r>
              <a:rPr lang="en-US" sz="1400" dirty="0">
                <a:solidFill>
                  <a:srgbClr val="FFFFFF"/>
                </a:solidFill>
                <a:highlight>
                  <a:srgbClr val="7B68EE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15字 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内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629400" y="41402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87CEEB"/>
          </a:solidFill>
          <a:ln/>
        </p:spPr>
      </p:sp>
      <p:sp>
        <p:nvSpPr>
          <p:cNvPr id="19" name="Text 16"/>
          <p:cNvSpPr/>
          <p:nvPr/>
        </p:nvSpPr>
        <p:spPr>
          <a:xfrm>
            <a:off x="6927850" y="4089400"/>
            <a:ext cx="196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正文：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每页正文 </a:t>
            </a:r>
            <a:r>
              <a:rPr lang="en-US" sz="1400" dirty="0">
                <a:solidFill>
                  <a:srgbClr val="FFFFFF"/>
                </a:solidFill>
                <a:highlight>
                  <a:srgbClr val="7B68EE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5行 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内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254000" y="4953000"/>
            <a:ext cx="11684000" cy="457200"/>
          </a:xfrm>
          <a:custGeom>
            <a:avLst/>
            <a:gdLst/>
            <a:ahLst/>
            <a:cxnLst/>
            <a:rect l="l" t="t" r="r" b="b"/>
            <a:pathLst>
              <a:path w="11684000" h="457200">
                <a:moveTo>
                  <a:pt x="101599" y="0"/>
                </a:moveTo>
                <a:lnTo>
                  <a:pt x="11582401" y="0"/>
                </a:lnTo>
                <a:cubicBezTo>
                  <a:pt x="11638513" y="0"/>
                  <a:pt x="11684000" y="45487"/>
                  <a:pt x="11684000" y="101599"/>
                </a:cubicBezTo>
                <a:lnTo>
                  <a:pt x="11684000" y="355601"/>
                </a:lnTo>
                <a:cubicBezTo>
                  <a:pt x="11684000" y="411713"/>
                  <a:pt x="11638513" y="457200"/>
                  <a:pt x="115824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7B68EE">
              <a:alpha val="10196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311150" y="5054600"/>
            <a:ext cx="1156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温度系数设置为 </a:t>
            </a:r>
            <a:r>
              <a:rPr lang="en-US" sz="1400" b="1" dirty="0">
                <a:solidFill>
                  <a:srgbClr val="7B68E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0.7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，在创意与严谨之间取得平衡，确保生成结果即拿即用。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8288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Selenium自动上传机制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62000" y="3530600"/>
            <a:ext cx="10668000" cy="50800"/>
          </a:xfrm>
          <a:custGeom>
            <a:avLst/>
            <a:gdLst/>
            <a:ahLst/>
            <a:cxnLst/>
            <a:rect l="l" t="t" r="r" b="b"/>
            <a:pathLst>
              <a:path w="10668000" h="50800">
                <a:moveTo>
                  <a:pt x="0" y="0"/>
                </a:moveTo>
                <a:lnTo>
                  <a:pt x="10668000" y="0"/>
                </a:lnTo>
                <a:lnTo>
                  <a:pt x="10668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87CEEB">
              <a:alpha val="5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587500" y="27432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4A90E2"/>
          </a:solidFill>
          <a:ln w="50800">
            <a:solidFill>
              <a:srgbClr val="FFFFFF"/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 rot="6841108">
            <a:off x="1875370" y="295615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45182" y="7069"/>
                </a:moveTo>
                <a:cubicBezTo>
                  <a:pt x="147414" y="-3944"/>
                  <a:pt x="157163" y="-11906"/>
                  <a:pt x="168473" y="-11906"/>
                </a:cubicBezTo>
                <a:lnTo>
                  <a:pt x="212973" y="-11906"/>
                </a:lnTo>
                <a:cubicBezTo>
                  <a:pt x="224284" y="-11906"/>
                  <a:pt x="234032" y="-3944"/>
                  <a:pt x="236265" y="7069"/>
                </a:cubicBezTo>
                <a:lnTo>
                  <a:pt x="247055" y="59159"/>
                </a:lnTo>
                <a:cubicBezTo>
                  <a:pt x="257547" y="63624"/>
                  <a:pt x="267370" y="69354"/>
                  <a:pt x="276299" y="76126"/>
                </a:cubicBezTo>
                <a:lnTo>
                  <a:pt x="326752" y="59382"/>
                </a:lnTo>
                <a:cubicBezTo>
                  <a:pt x="337468" y="55811"/>
                  <a:pt x="349225" y="60275"/>
                  <a:pt x="354881" y="70098"/>
                </a:cubicBezTo>
                <a:lnTo>
                  <a:pt x="377130" y="108645"/>
                </a:lnTo>
                <a:cubicBezTo>
                  <a:pt x="382786" y="118467"/>
                  <a:pt x="380777" y="130820"/>
                  <a:pt x="372294" y="138336"/>
                </a:cubicBezTo>
                <a:lnTo>
                  <a:pt x="332631" y="173608"/>
                </a:lnTo>
                <a:cubicBezTo>
                  <a:pt x="333301" y="179115"/>
                  <a:pt x="333598" y="184770"/>
                  <a:pt x="333598" y="190500"/>
                </a:cubicBezTo>
                <a:cubicBezTo>
                  <a:pt x="333598" y="196230"/>
                  <a:pt x="333226" y="201885"/>
                  <a:pt x="332631" y="207392"/>
                </a:cubicBezTo>
                <a:lnTo>
                  <a:pt x="372368" y="242739"/>
                </a:lnTo>
                <a:cubicBezTo>
                  <a:pt x="380851" y="250254"/>
                  <a:pt x="382786" y="262682"/>
                  <a:pt x="377205" y="272430"/>
                </a:cubicBezTo>
                <a:lnTo>
                  <a:pt x="354955" y="310976"/>
                </a:lnTo>
                <a:cubicBezTo>
                  <a:pt x="349300" y="320725"/>
                  <a:pt x="337542" y="325264"/>
                  <a:pt x="326827" y="321692"/>
                </a:cubicBezTo>
                <a:lnTo>
                  <a:pt x="276374" y="304949"/>
                </a:lnTo>
                <a:cubicBezTo>
                  <a:pt x="267370" y="311721"/>
                  <a:pt x="257547" y="317376"/>
                  <a:pt x="247129" y="321915"/>
                </a:cubicBezTo>
                <a:lnTo>
                  <a:pt x="236413" y="373931"/>
                </a:lnTo>
                <a:cubicBezTo>
                  <a:pt x="234107" y="385018"/>
                  <a:pt x="224358" y="392906"/>
                  <a:pt x="213122" y="392906"/>
                </a:cubicBezTo>
                <a:lnTo>
                  <a:pt x="168622" y="392906"/>
                </a:lnTo>
                <a:cubicBezTo>
                  <a:pt x="157311" y="392906"/>
                  <a:pt x="147563" y="384944"/>
                  <a:pt x="145331" y="373931"/>
                </a:cubicBezTo>
                <a:lnTo>
                  <a:pt x="134615" y="321915"/>
                </a:lnTo>
                <a:cubicBezTo>
                  <a:pt x="124123" y="317450"/>
                  <a:pt x="114374" y="311721"/>
                  <a:pt x="105370" y="304949"/>
                </a:cubicBezTo>
                <a:lnTo>
                  <a:pt x="54694" y="321692"/>
                </a:lnTo>
                <a:cubicBezTo>
                  <a:pt x="43979" y="325264"/>
                  <a:pt x="32221" y="320799"/>
                  <a:pt x="26566" y="310976"/>
                </a:cubicBezTo>
                <a:lnTo>
                  <a:pt x="4316" y="272430"/>
                </a:lnTo>
                <a:cubicBezTo>
                  <a:pt x="-1339" y="262607"/>
                  <a:pt x="670" y="250254"/>
                  <a:pt x="9153" y="242739"/>
                </a:cubicBezTo>
                <a:lnTo>
                  <a:pt x="48890" y="207392"/>
                </a:lnTo>
                <a:cubicBezTo>
                  <a:pt x="48220" y="201885"/>
                  <a:pt x="47923" y="196230"/>
                  <a:pt x="47923" y="190500"/>
                </a:cubicBezTo>
                <a:cubicBezTo>
                  <a:pt x="47923" y="184770"/>
                  <a:pt x="48295" y="179115"/>
                  <a:pt x="48890" y="173608"/>
                </a:cubicBezTo>
                <a:lnTo>
                  <a:pt x="9153" y="138261"/>
                </a:lnTo>
                <a:cubicBezTo>
                  <a:pt x="670" y="130746"/>
                  <a:pt x="-1265" y="118318"/>
                  <a:pt x="4316" y="108570"/>
                </a:cubicBezTo>
                <a:lnTo>
                  <a:pt x="26566" y="70024"/>
                </a:lnTo>
                <a:cubicBezTo>
                  <a:pt x="32221" y="60201"/>
                  <a:pt x="43979" y="55736"/>
                  <a:pt x="54694" y="59308"/>
                </a:cubicBezTo>
                <a:lnTo>
                  <a:pt x="105147" y="76051"/>
                </a:lnTo>
                <a:cubicBezTo>
                  <a:pt x="114151" y="69279"/>
                  <a:pt x="123974" y="63624"/>
                  <a:pt x="134392" y="59085"/>
                </a:cubicBezTo>
                <a:lnTo>
                  <a:pt x="145182" y="7069"/>
                </a:lnTo>
                <a:close/>
                <a:moveTo>
                  <a:pt x="190723" y="250031"/>
                </a:moveTo>
                <a:cubicBezTo>
                  <a:pt x="211992" y="249951"/>
                  <a:pt x="231602" y="238531"/>
                  <a:pt x="242167" y="220072"/>
                </a:cubicBezTo>
                <a:cubicBezTo>
                  <a:pt x="252732" y="201613"/>
                  <a:pt x="252647" y="178920"/>
                  <a:pt x="241944" y="160541"/>
                </a:cubicBezTo>
                <a:cubicBezTo>
                  <a:pt x="231241" y="142162"/>
                  <a:pt x="211545" y="130889"/>
                  <a:pt x="190277" y="130969"/>
                </a:cubicBezTo>
                <a:cubicBezTo>
                  <a:pt x="169008" y="131049"/>
                  <a:pt x="149398" y="142469"/>
                  <a:pt x="138833" y="160928"/>
                </a:cubicBezTo>
                <a:cubicBezTo>
                  <a:pt x="128268" y="179387"/>
                  <a:pt x="128353" y="202080"/>
                  <a:pt x="139056" y="220459"/>
                </a:cubicBezTo>
                <a:cubicBezTo>
                  <a:pt x="149759" y="238838"/>
                  <a:pt x="169455" y="250111"/>
                  <a:pt x="190723" y="25003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1420548" y="3860800"/>
            <a:ext cx="134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启动浏览器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54654" y="4165600"/>
            <a:ext cx="1676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ChromeDriver无头模式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54500" y="27432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4A90E2"/>
          </a:solidFill>
          <a:ln w="50800">
            <a:solidFill>
              <a:srgbClr val="FFFFFF"/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4575175" y="3060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09563" y="154781"/>
                </a:moveTo>
                <a:cubicBezTo>
                  <a:pt x="309563" y="188937"/>
                  <a:pt x="298475" y="220489"/>
                  <a:pt x="279797" y="246087"/>
                </a:cubicBezTo>
                <a:lnTo>
                  <a:pt x="374005" y="340370"/>
                </a:lnTo>
                <a:cubicBezTo>
                  <a:pt x="383307" y="349672"/>
                  <a:pt x="383307" y="364778"/>
                  <a:pt x="374005" y="374079"/>
                </a:cubicBezTo>
                <a:cubicBezTo>
                  <a:pt x="364703" y="383381"/>
                  <a:pt x="349597" y="383381"/>
                  <a:pt x="340296" y="374079"/>
                </a:cubicBezTo>
                <a:lnTo>
                  <a:pt x="246087" y="279797"/>
                </a:lnTo>
                <a:cubicBezTo>
                  <a:pt x="220489" y="298475"/>
                  <a:pt x="188937" y="309563"/>
                  <a:pt x="154781" y="309563"/>
                </a:cubicBezTo>
                <a:cubicBezTo>
                  <a:pt x="69279" y="309563"/>
                  <a:pt x="0" y="240283"/>
                  <a:pt x="0" y="154781"/>
                </a:cubicBezTo>
                <a:cubicBezTo>
                  <a:pt x="0" y="69279"/>
                  <a:pt x="69279" y="0"/>
                  <a:pt x="154781" y="0"/>
                </a:cubicBezTo>
                <a:cubicBezTo>
                  <a:pt x="240283" y="0"/>
                  <a:pt x="309563" y="69279"/>
                  <a:pt x="309563" y="154781"/>
                </a:cubicBezTo>
                <a:close/>
                <a:moveTo>
                  <a:pt x="214313" y="130969"/>
                </a:moveTo>
                <a:cubicBezTo>
                  <a:pt x="214313" y="98078"/>
                  <a:pt x="187672" y="71438"/>
                  <a:pt x="154781" y="71438"/>
                </a:cubicBezTo>
                <a:cubicBezTo>
                  <a:pt x="121890" y="71438"/>
                  <a:pt x="95250" y="98078"/>
                  <a:pt x="95250" y="130969"/>
                </a:cubicBezTo>
                <a:cubicBezTo>
                  <a:pt x="95250" y="167283"/>
                  <a:pt x="129853" y="214015"/>
                  <a:pt x="146298" y="234107"/>
                </a:cubicBezTo>
                <a:cubicBezTo>
                  <a:pt x="150763" y="239539"/>
                  <a:pt x="158800" y="239539"/>
                  <a:pt x="163190" y="234107"/>
                </a:cubicBezTo>
                <a:cubicBezTo>
                  <a:pt x="179636" y="214015"/>
                  <a:pt x="214238" y="167283"/>
                  <a:pt x="214238" y="130969"/>
                </a:cubicBezTo>
                <a:close/>
                <a:moveTo>
                  <a:pt x="130969" y="130969"/>
                </a:moveTo>
                <a:cubicBezTo>
                  <a:pt x="130969" y="117826"/>
                  <a:pt x="141639" y="107156"/>
                  <a:pt x="154781" y="107156"/>
                </a:cubicBezTo>
                <a:cubicBezTo>
                  <a:pt x="167924" y="107156"/>
                  <a:pt x="178594" y="117826"/>
                  <a:pt x="178594" y="130969"/>
                </a:cubicBezTo>
                <a:cubicBezTo>
                  <a:pt x="178594" y="144111"/>
                  <a:pt x="167924" y="154781"/>
                  <a:pt x="154781" y="154781"/>
                </a:cubicBezTo>
                <a:cubicBezTo>
                  <a:pt x="141639" y="154781"/>
                  <a:pt x="130969" y="144111"/>
                  <a:pt x="130969" y="13096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4189148" y="3860800"/>
            <a:ext cx="114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定位元素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058312" y="4165600"/>
            <a:ext cx="1409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通过Xpath精确定位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921500" y="27432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4A90E2"/>
          </a:solidFill>
          <a:ln w="50800">
            <a:solidFill>
              <a:srgbClr val="FFFFFF"/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7242175" y="3060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0"/>
                </a:moveTo>
                <a:cubicBezTo>
                  <a:pt x="21357" y="0"/>
                  <a:pt x="0" y="21357"/>
                  <a:pt x="0" y="47625"/>
                </a:cubicBezTo>
                <a:lnTo>
                  <a:pt x="0" y="285750"/>
                </a:lnTo>
                <a:cubicBezTo>
                  <a:pt x="0" y="312018"/>
                  <a:pt x="21357" y="333375"/>
                  <a:pt x="47625" y="333375"/>
                </a:cubicBezTo>
                <a:lnTo>
                  <a:pt x="130969" y="333375"/>
                </a:lnTo>
                <a:lnTo>
                  <a:pt x="130969" y="166688"/>
                </a:lnTo>
                <a:cubicBezTo>
                  <a:pt x="130969" y="120625"/>
                  <a:pt x="168250" y="83344"/>
                  <a:pt x="214313" y="83344"/>
                </a:cubicBezTo>
                <a:lnTo>
                  <a:pt x="261938" y="83344"/>
                </a:lnTo>
                <a:lnTo>
                  <a:pt x="261938" y="47625"/>
                </a:lnTo>
                <a:cubicBezTo>
                  <a:pt x="261938" y="21357"/>
                  <a:pt x="240581" y="0"/>
                  <a:pt x="214313" y="0"/>
                </a:cubicBezTo>
                <a:lnTo>
                  <a:pt x="47625" y="0"/>
                </a:lnTo>
                <a:close/>
                <a:moveTo>
                  <a:pt x="184547" y="83344"/>
                </a:moveTo>
                <a:lnTo>
                  <a:pt x="77391" y="83344"/>
                </a:lnTo>
                <a:cubicBezTo>
                  <a:pt x="67494" y="83344"/>
                  <a:pt x="59531" y="75381"/>
                  <a:pt x="59531" y="65484"/>
                </a:cubicBezTo>
                <a:cubicBezTo>
                  <a:pt x="59531" y="55587"/>
                  <a:pt x="67494" y="47625"/>
                  <a:pt x="77391" y="47625"/>
                </a:cubicBezTo>
                <a:lnTo>
                  <a:pt x="184547" y="47625"/>
                </a:lnTo>
                <a:cubicBezTo>
                  <a:pt x="194444" y="47625"/>
                  <a:pt x="202406" y="55587"/>
                  <a:pt x="202406" y="65484"/>
                </a:cubicBezTo>
                <a:cubicBezTo>
                  <a:pt x="202406" y="75381"/>
                  <a:pt x="194444" y="83344"/>
                  <a:pt x="184547" y="83344"/>
                </a:cubicBezTo>
                <a:close/>
                <a:moveTo>
                  <a:pt x="214313" y="119063"/>
                </a:moveTo>
                <a:cubicBezTo>
                  <a:pt x="188044" y="119063"/>
                  <a:pt x="166688" y="140419"/>
                  <a:pt x="166688" y="166688"/>
                </a:cubicBezTo>
                <a:lnTo>
                  <a:pt x="166688" y="333375"/>
                </a:lnTo>
                <a:cubicBezTo>
                  <a:pt x="166688" y="359643"/>
                  <a:pt x="188044" y="381000"/>
                  <a:pt x="214313" y="381000"/>
                </a:cubicBezTo>
                <a:lnTo>
                  <a:pt x="333375" y="381000"/>
                </a:lnTo>
                <a:cubicBezTo>
                  <a:pt x="359643" y="381000"/>
                  <a:pt x="381000" y="359643"/>
                  <a:pt x="381000" y="333375"/>
                </a:cubicBezTo>
                <a:lnTo>
                  <a:pt x="381000" y="210220"/>
                </a:lnTo>
                <a:cubicBezTo>
                  <a:pt x="381000" y="197569"/>
                  <a:pt x="376014" y="185440"/>
                  <a:pt x="367085" y="176510"/>
                </a:cubicBezTo>
                <a:lnTo>
                  <a:pt x="323552" y="132978"/>
                </a:lnTo>
                <a:cubicBezTo>
                  <a:pt x="314623" y="124048"/>
                  <a:pt x="302493" y="119063"/>
                  <a:pt x="289843" y="119063"/>
                </a:cubicBezTo>
                <a:lnTo>
                  <a:pt x="214313" y="11906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6856148" y="3860800"/>
            <a:ext cx="114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3. 模拟粘贴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629400" y="4165600"/>
            <a:ext cx="1600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写入剪贴板并触发导入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9588500" y="27432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7B68EE"/>
          </a:solidFill>
          <a:ln w="50800">
            <a:solidFill>
              <a:srgbClr val="FFFFFF"/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8" name="Shape 15"/>
          <p:cNvSpPr/>
          <p:nvPr/>
        </p:nvSpPr>
        <p:spPr>
          <a:xfrm>
            <a:off x="9909175" y="3060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193923" y="0"/>
                  <a:pt x="197346" y="744"/>
                  <a:pt x="200471" y="2158"/>
                </a:cubicBezTo>
                <a:lnTo>
                  <a:pt x="340668" y="61615"/>
                </a:lnTo>
                <a:cubicBezTo>
                  <a:pt x="357039" y="68535"/>
                  <a:pt x="369243" y="84683"/>
                  <a:pt x="369168" y="104180"/>
                </a:cubicBezTo>
                <a:cubicBezTo>
                  <a:pt x="368796" y="177998"/>
                  <a:pt x="338435" y="313060"/>
                  <a:pt x="210220" y="374452"/>
                </a:cubicBezTo>
                <a:cubicBezTo>
                  <a:pt x="197793" y="380405"/>
                  <a:pt x="183356" y="380405"/>
                  <a:pt x="170929" y="374452"/>
                </a:cubicBezTo>
                <a:cubicBezTo>
                  <a:pt x="42639" y="313060"/>
                  <a:pt x="12353" y="177998"/>
                  <a:pt x="11981" y="104180"/>
                </a:cubicBezTo>
                <a:cubicBezTo>
                  <a:pt x="11906" y="84683"/>
                  <a:pt x="24110" y="68535"/>
                  <a:pt x="40481" y="61615"/>
                </a:cubicBezTo>
                <a:lnTo>
                  <a:pt x="180603" y="2158"/>
                </a:lnTo>
                <a:cubicBezTo>
                  <a:pt x="183728" y="744"/>
                  <a:pt x="187077" y="0"/>
                  <a:pt x="190500" y="0"/>
                </a:cubicBezTo>
                <a:close/>
                <a:moveTo>
                  <a:pt x="190500" y="49709"/>
                </a:moveTo>
                <a:lnTo>
                  <a:pt x="190500" y="331068"/>
                </a:lnTo>
                <a:cubicBezTo>
                  <a:pt x="293191" y="281360"/>
                  <a:pt x="320799" y="171227"/>
                  <a:pt x="321469" y="105296"/>
                </a:cubicBezTo>
                <a:lnTo>
                  <a:pt x="190500" y="49783"/>
                </a:lnTo>
                <a:lnTo>
                  <a:pt x="190500" y="4978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6"/>
          <p:cNvSpPr/>
          <p:nvPr/>
        </p:nvSpPr>
        <p:spPr>
          <a:xfrm>
            <a:off x="9523148" y="3860800"/>
            <a:ext cx="114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4. 失败回退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067800" y="4165600"/>
            <a:ext cx="2057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自动复制到剪贴板并提示用户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09550" y="4775200"/>
            <a:ext cx="1177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该机制确保了工具衔接的</a:t>
            </a:r>
            <a:r>
              <a:rPr lang="en-US" sz="1400" dirty="0">
                <a:solidFill>
                  <a:srgbClr val="FFFFFF"/>
                </a:solidFill>
                <a:highlight>
                  <a:srgbClr val="7B68EE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自动化与鲁棒性 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，即使自动上传失败，也能通过备用方案保证流程不中断。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285" r="1285"/>
          <a:stretch/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场景落地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rgbClr val="2142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952500"/>
            <a:ext cx="5816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学习场景：10分钟做好课堂笔记图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070100"/>
            <a:ext cx="5740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将课后复习效率提升</a:t>
            </a:r>
            <a:r>
              <a:rPr lang="en-US" sz="3600" b="1" dirty="0">
                <a:solidFill>
                  <a:srgbClr val="7B68E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80%</a:t>
            </a: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以上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908300"/>
            <a:ext cx="5626100" cy="863600"/>
          </a:xfrm>
          <a:custGeom>
            <a:avLst/>
            <a:gdLst/>
            <a:ahLst/>
            <a:cxnLst/>
            <a:rect l="l" t="t" r="r" b="b"/>
            <a:pathLst>
              <a:path w="5626100" h="863600">
                <a:moveTo>
                  <a:pt x="101603" y="0"/>
                </a:moveTo>
                <a:lnTo>
                  <a:pt x="5524497" y="0"/>
                </a:lnTo>
                <a:cubicBezTo>
                  <a:pt x="5580611" y="0"/>
                  <a:pt x="5626100" y="45489"/>
                  <a:pt x="5626100" y="101603"/>
                </a:cubicBezTo>
                <a:lnTo>
                  <a:pt x="5626100" y="761997"/>
                </a:lnTo>
                <a:cubicBezTo>
                  <a:pt x="5626100" y="818111"/>
                  <a:pt x="5580611" y="863600"/>
                  <a:pt x="55244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463550" y="31115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52400" y="65068"/>
                </a:moveTo>
                <a:lnTo>
                  <a:pt x="152400" y="190500"/>
                </a:lnTo>
                <a:cubicBezTo>
                  <a:pt x="152400" y="201037"/>
                  <a:pt x="143887" y="209550"/>
                  <a:pt x="133350" y="209550"/>
                </a:cubicBezTo>
                <a:cubicBezTo>
                  <a:pt x="122813" y="209550"/>
                  <a:pt x="114300" y="201037"/>
                  <a:pt x="114300" y="190500"/>
                </a:cubicBezTo>
                <a:lnTo>
                  <a:pt x="114300" y="65068"/>
                </a:lnTo>
                <a:lnTo>
                  <a:pt x="89654" y="89714"/>
                </a:lnTo>
                <a:cubicBezTo>
                  <a:pt x="82213" y="97155"/>
                  <a:pt x="70128" y="97155"/>
                  <a:pt x="62686" y="89714"/>
                </a:cubicBezTo>
                <a:cubicBezTo>
                  <a:pt x="55245" y="82272"/>
                  <a:pt x="55245" y="70187"/>
                  <a:pt x="62686" y="62746"/>
                </a:cubicBezTo>
                <a:lnTo>
                  <a:pt x="119836" y="5596"/>
                </a:lnTo>
                <a:cubicBezTo>
                  <a:pt x="127278" y="-1845"/>
                  <a:pt x="139363" y="-1845"/>
                  <a:pt x="146804" y="5596"/>
                </a:cubicBezTo>
                <a:lnTo>
                  <a:pt x="203954" y="62746"/>
                </a:lnTo>
                <a:cubicBezTo>
                  <a:pt x="211395" y="70187"/>
                  <a:pt x="211395" y="82272"/>
                  <a:pt x="203954" y="89714"/>
                </a:cubicBezTo>
                <a:cubicBezTo>
                  <a:pt x="196513" y="97155"/>
                  <a:pt x="184428" y="97155"/>
                  <a:pt x="176986" y="89714"/>
                </a:cubicBezTo>
                <a:lnTo>
                  <a:pt x="152400" y="65068"/>
                </a:lnTo>
                <a:close/>
                <a:moveTo>
                  <a:pt x="133350" y="238125"/>
                </a:moveTo>
                <a:cubicBezTo>
                  <a:pt x="159663" y="238125"/>
                  <a:pt x="180975" y="216813"/>
                  <a:pt x="180975" y="190500"/>
                </a:cubicBezTo>
                <a:lnTo>
                  <a:pt x="228600" y="190500"/>
                </a:lnTo>
                <a:cubicBezTo>
                  <a:pt x="249615" y="190500"/>
                  <a:pt x="266700" y="207585"/>
                  <a:pt x="266700" y="228600"/>
                </a:cubicBezTo>
                <a:lnTo>
                  <a:pt x="266700" y="247650"/>
                </a:lnTo>
                <a:cubicBezTo>
                  <a:pt x="266700" y="268665"/>
                  <a:pt x="249615" y="285750"/>
                  <a:pt x="228600" y="285750"/>
                </a:cubicBezTo>
                <a:lnTo>
                  <a:pt x="38100" y="285750"/>
                </a:lnTo>
                <a:cubicBezTo>
                  <a:pt x="17085" y="285750"/>
                  <a:pt x="0" y="268665"/>
                  <a:pt x="0" y="247650"/>
                </a:cubicBezTo>
                <a:lnTo>
                  <a:pt x="0" y="228600"/>
                </a:lnTo>
                <a:cubicBezTo>
                  <a:pt x="0" y="207585"/>
                  <a:pt x="17085" y="190500"/>
                  <a:pt x="38100" y="190500"/>
                </a:cubicBezTo>
                <a:lnTo>
                  <a:pt x="85725" y="190500"/>
                </a:lnTo>
                <a:cubicBezTo>
                  <a:pt x="85725" y="216813"/>
                  <a:pt x="107037" y="238125"/>
                  <a:pt x="133350" y="238125"/>
                </a:cubicBezTo>
                <a:close/>
                <a:moveTo>
                  <a:pt x="219075" y="252413"/>
                </a:moveTo>
                <a:cubicBezTo>
                  <a:pt x="226960" y="252413"/>
                  <a:pt x="233363" y="246010"/>
                  <a:pt x="233363" y="238125"/>
                </a:cubicBezTo>
                <a:cubicBezTo>
                  <a:pt x="233363" y="230240"/>
                  <a:pt x="226960" y="223838"/>
                  <a:pt x="219075" y="223838"/>
                </a:cubicBezTo>
                <a:cubicBezTo>
                  <a:pt x="211190" y="223838"/>
                  <a:pt x="204787" y="230240"/>
                  <a:pt x="204787" y="238125"/>
                </a:cubicBezTo>
                <a:cubicBezTo>
                  <a:pt x="204787" y="246010"/>
                  <a:pt x="211190" y="252413"/>
                  <a:pt x="219075" y="252413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4"/>
          <p:cNvSpPr/>
          <p:nvPr/>
        </p:nvSpPr>
        <p:spPr>
          <a:xfrm>
            <a:off x="939800" y="3060700"/>
            <a:ext cx="381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拖拽导入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39800" y="3365500"/>
            <a:ext cx="379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将PDF讲义拖入软件，选择“思维导图”模式。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3975100"/>
            <a:ext cx="5626100" cy="863600"/>
          </a:xfrm>
          <a:custGeom>
            <a:avLst/>
            <a:gdLst/>
            <a:ahLst/>
            <a:cxnLst/>
            <a:rect l="l" t="t" r="r" b="b"/>
            <a:pathLst>
              <a:path w="5626100" h="863600">
                <a:moveTo>
                  <a:pt x="101603" y="0"/>
                </a:moveTo>
                <a:lnTo>
                  <a:pt x="5524497" y="0"/>
                </a:lnTo>
                <a:cubicBezTo>
                  <a:pt x="5580611" y="0"/>
                  <a:pt x="5626100" y="45489"/>
                  <a:pt x="5626100" y="101603"/>
                </a:cubicBezTo>
                <a:lnTo>
                  <a:pt x="5626100" y="761997"/>
                </a:lnTo>
                <a:cubicBezTo>
                  <a:pt x="5626100" y="818111"/>
                  <a:pt x="5580611" y="863600"/>
                  <a:pt x="55244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444500" y="41783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37232" y="7263"/>
                </a:moveTo>
                <a:lnTo>
                  <a:pt x="184725" y="59769"/>
                </a:lnTo>
                <a:lnTo>
                  <a:pt x="245031" y="120075"/>
                </a:lnTo>
                <a:lnTo>
                  <a:pt x="297537" y="67568"/>
                </a:lnTo>
                <a:cubicBezTo>
                  <a:pt x="302181" y="62865"/>
                  <a:pt x="304800" y="56555"/>
                  <a:pt x="304800" y="50006"/>
                </a:cubicBezTo>
                <a:cubicBezTo>
                  <a:pt x="304800" y="43458"/>
                  <a:pt x="302181" y="37148"/>
                  <a:pt x="297537" y="32445"/>
                </a:cubicBezTo>
                <a:lnTo>
                  <a:pt x="272355" y="7263"/>
                </a:lnTo>
                <a:cubicBezTo>
                  <a:pt x="267653" y="2619"/>
                  <a:pt x="261342" y="0"/>
                  <a:pt x="254794" y="0"/>
                </a:cubicBezTo>
                <a:cubicBezTo>
                  <a:pt x="248245" y="0"/>
                  <a:pt x="241935" y="2619"/>
                  <a:pt x="237232" y="7263"/>
                </a:cubicBezTo>
                <a:close/>
                <a:moveTo>
                  <a:pt x="164544" y="79950"/>
                </a:moveTo>
                <a:lnTo>
                  <a:pt x="7263" y="237232"/>
                </a:lnTo>
                <a:cubicBezTo>
                  <a:pt x="2619" y="241935"/>
                  <a:pt x="0" y="248245"/>
                  <a:pt x="0" y="254794"/>
                </a:cubicBezTo>
                <a:cubicBezTo>
                  <a:pt x="0" y="261342"/>
                  <a:pt x="2619" y="267653"/>
                  <a:pt x="7263" y="272355"/>
                </a:cubicBezTo>
                <a:lnTo>
                  <a:pt x="32445" y="297537"/>
                </a:lnTo>
                <a:cubicBezTo>
                  <a:pt x="37148" y="302181"/>
                  <a:pt x="43458" y="304800"/>
                  <a:pt x="50006" y="304800"/>
                </a:cubicBezTo>
                <a:cubicBezTo>
                  <a:pt x="56555" y="304800"/>
                  <a:pt x="62865" y="302181"/>
                  <a:pt x="67568" y="297537"/>
                </a:cubicBezTo>
                <a:lnTo>
                  <a:pt x="224850" y="140256"/>
                </a:lnTo>
                <a:lnTo>
                  <a:pt x="164544" y="79950"/>
                </a:lnTo>
                <a:close/>
              </a:path>
            </a:pathLst>
          </a:custGeom>
          <a:solidFill>
            <a:srgbClr val="87CEEB"/>
          </a:solidFill>
          <a:ln/>
        </p:spPr>
      </p:sp>
      <p:sp>
        <p:nvSpPr>
          <p:cNvPr id="11" name="Text 8"/>
          <p:cNvSpPr/>
          <p:nvPr/>
        </p:nvSpPr>
        <p:spPr>
          <a:xfrm>
            <a:off x="939800" y="4127500"/>
            <a:ext cx="3835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一键生成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39800" y="4432300"/>
            <a:ext cx="3822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30秒生成大纲，自动跳转XMind生成彩色脑图。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5041900"/>
            <a:ext cx="5626100" cy="863600"/>
          </a:xfrm>
          <a:custGeom>
            <a:avLst/>
            <a:gdLst/>
            <a:ahLst/>
            <a:cxnLst/>
            <a:rect l="l" t="t" r="r" b="b"/>
            <a:pathLst>
              <a:path w="5626100" h="863600">
                <a:moveTo>
                  <a:pt x="101603" y="0"/>
                </a:moveTo>
                <a:lnTo>
                  <a:pt x="5524497" y="0"/>
                </a:lnTo>
                <a:cubicBezTo>
                  <a:pt x="5580611" y="0"/>
                  <a:pt x="5626100" y="45489"/>
                  <a:pt x="5626100" y="101603"/>
                </a:cubicBezTo>
                <a:lnTo>
                  <a:pt x="5626100" y="761997"/>
                </a:lnTo>
                <a:cubicBezTo>
                  <a:pt x="5626100" y="818111"/>
                  <a:pt x="5580611" y="863600"/>
                  <a:pt x="55244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7B68EE">
              <a:alpha val="1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444500" y="52451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152400" y="104775"/>
                </a:moveTo>
                <a:cubicBezTo>
                  <a:pt x="141863" y="104775"/>
                  <a:pt x="133350" y="113288"/>
                  <a:pt x="133350" y="123825"/>
                </a:cubicBezTo>
                <a:cubicBezTo>
                  <a:pt x="133350" y="131743"/>
                  <a:pt x="126980" y="138113"/>
                  <a:pt x="119062" y="138113"/>
                </a:cubicBezTo>
                <a:cubicBezTo>
                  <a:pt x="111145" y="138113"/>
                  <a:pt x="104775" y="131743"/>
                  <a:pt x="104775" y="123825"/>
                </a:cubicBezTo>
                <a:cubicBezTo>
                  <a:pt x="104775" y="97512"/>
                  <a:pt x="126087" y="76200"/>
                  <a:pt x="152400" y="76200"/>
                </a:cubicBezTo>
                <a:cubicBezTo>
                  <a:pt x="178713" y="76200"/>
                  <a:pt x="200025" y="97512"/>
                  <a:pt x="200025" y="123825"/>
                </a:cubicBezTo>
                <a:cubicBezTo>
                  <a:pt x="200025" y="151924"/>
                  <a:pt x="178594" y="163830"/>
                  <a:pt x="166688" y="168176"/>
                </a:cubicBezTo>
                <a:lnTo>
                  <a:pt x="166688" y="170438"/>
                </a:lnTo>
                <a:cubicBezTo>
                  <a:pt x="166688" y="178356"/>
                  <a:pt x="160318" y="184725"/>
                  <a:pt x="152400" y="184725"/>
                </a:cubicBezTo>
                <a:cubicBezTo>
                  <a:pt x="144482" y="184725"/>
                  <a:pt x="138113" y="178356"/>
                  <a:pt x="138113" y="170438"/>
                </a:cubicBezTo>
                <a:lnTo>
                  <a:pt x="138113" y="165616"/>
                </a:lnTo>
                <a:cubicBezTo>
                  <a:pt x="138113" y="153412"/>
                  <a:pt x="146923" y="144661"/>
                  <a:pt x="156031" y="141684"/>
                </a:cubicBezTo>
                <a:cubicBezTo>
                  <a:pt x="159841" y="140434"/>
                  <a:pt x="163890" y="138410"/>
                  <a:pt x="166866" y="135553"/>
                </a:cubicBezTo>
                <a:cubicBezTo>
                  <a:pt x="169426" y="133052"/>
                  <a:pt x="171450" y="129600"/>
                  <a:pt x="171450" y="123885"/>
                </a:cubicBezTo>
                <a:cubicBezTo>
                  <a:pt x="171450" y="113348"/>
                  <a:pt x="162937" y="104835"/>
                  <a:pt x="152400" y="104835"/>
                </a:cubicBezTo>
                <a:close/>
                <a:moveTo>
                  <a:pt x="133350" y="219075"/>
                </a:moveTo>
                <a:cubicBezTo>
                  <a:pt x="133350" y="208561"/>
                  <a:pt x="141886" y="200025"/>
                  <a:pt x="152400" y="200025"/>
                </a:cubicBezTo>
                <a:cubicBezTo>
                  <a:pt x="162914" y="200025"/>
                  <a:pt x="171450" y="208561"/>
                  <a:pt x="171450" y="219075"/>
                </a:cubicBezTo>
                <a:cubicBezTo>
                  <a:pt x="171450" y="229589"/>
                  <a:pt x="162914" y="238125"/>
                  <a:pt x="152400" y="238125"/>
                </a:cubicBezTo>
                <a:cubicBezTo>
                  <a:pt x="141886" y="238125"/>
                  <a:pt x="133350" y="229589"/>
                  <a:pt x="133350" y="219075"/>
                </a:cubicBezTo>
                <a:close/>
              </a:path>
            </a:pathLst>
          </a:custGeom>
          <a:solidFill>
            <a:srgbClr val="7B68EE"/>
          </a:solidFill>
          <a:ln/>
        </p:spPr>
      </p:sp>
      <p:sp>
        <p:nvSpPr>
          <p:cNvPr id="15" name="Text 12"/>
          <p:cNvSpPr/>
          <p:nvPr/>
        </p:nvSpPr>
        <p:spPr>
          <a:xfrm>
            <a:off x="939800" y="5194300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3. 智能问答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39800" y="5499100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提问“本章三公式总结”，AI精准返回摘要。</a:t>
            </a:r>
            <a:endParaRPr lang="en-US" sz="1600" dirty="0"/>
          </a:p>
        </p:txBody>
      </p:sp>
      <p:pic>
        <p:nvPicPr>
          <p:cNvPr id="17" name="Image 1" descr="https://kimi-web-img.moonshot.cn/img/html.hanspub.org/a5390e535ef501b12213e43d656bf35524c36924.png"/>
          <p:cNvPicPr>
            <a:picLocks noChangeAspect="1"/>
          </p:cNvPicPr>
          <p:nvPr/>
        </p:nvPicPr>
        <p:blipFill>
          <a:blip r:embed="rId4"/>
          <a:srcRect l="32509" r="32509"/>
          <a:stretch/>
        </p:blipFill>
        <p:spPr>
          <a:xfrm>
            <a:off x="6495124" y="457200"/>
            <a:ext cx="5245100" cy="5943600"/>
          </a:xfrm>
          <a:prstGeom prst="roundRect">
            <a:avLst>
              <a:gd name="adj" fmla="val 2906"/>
            </a:avLst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762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教学场景：从教材到PPT只需两步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96850" y="14732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将3小时的备课时间压缩至30分钟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20630" y="2235200"/>
            <a:ext cx="4673600" cy="2336800"/>
          </a:xfrm>
          <a:custGeom>
            <a:avLst/>
            <a:gdLst/>
            <a:ahLst/>
            <a:cxnLst/>
            <a:rect l="l" t="t" r="r" b="b"/>
            <a:pathLst>
              <a:path w="4673600" h="2336800">
                <a:moveTo>
                  <a:pt x="101604" y="0"/>
                </a:moveTo>
                <a:lnTo>
                  <a:pt x="4571996" y="0"/>
                </a:lnTo>
                <a:cubicBezTo>
                  <a:pt x="4628110" y="0"/>
                  <a:pt x="4673600" y="45490"/>
                  <a:pt x="4673600" y="101604"/>
                </a:cubicBezTo>
                <a:lnTo>
                  <a:pt x="4673600" y="2235196"/>
                </a:lnTo>
                <a:cubicBezTo>
                  <a:pt x="4673600" y="2291310"/>
                  <a:pt x="4628110" y="2336800"/>
                  <a:pt x="45719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3128830" y="25400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0" y="76200"/>
                </a:moveTo>
                <a:cubicBezTo>
                  <a:pt x="0" y="34171"/>
                  <a:pt x="34171" y="0"/>
                  <a:pt x="76200" y="0"/>
                </a:cubicBezTo>
                <a:lnTo>
                  <a:pt x="254198" y="0"/>
                </a:lnTo>
                <a:cubicBezTo>
                  <a:pt x="274439" y="0"/>
                  <a:pt x="293846" y="7977"/>
                  <a:pt x="308134" y="22265"/>
                </a:cubicBezTo>
                <a:lnTo>
                  <a:pt x="434935" y="149185"/>
                </a:lnTo>
                <a:cubicBezTo>
                  <a:pt x="449223" y="163473"/>
                  <a:pt x="457200" y="182880"/>
                  <a:pt x="457200" y="203121"/>
                </a:cubicBezTo>
                <a:lnTo>
                  <a:pt x="457200" y="533400"/>
                </a:lnTo>
                <a:cubicBezTo>
                  <a:pt x="457200" y="575429"/>
                  <a:pt x="423029" y="609600"/>
                  <a:pt x="381000" y="609600"/>
                </a:cubicBezTo>
                <a:lnTo>
                  <a:pt x="76200" y="609600"/>
                </a:lnTo>
                <a:cubicBezTo>
                  <a:pt x="34171" y="609600"/>
                  <a:pt x="0" y="575429"/>
                  <a:pt x="0" y="533400"/>
                </a:cubicBezTo>
                <a:lnTo>
                  <a:pt x="0" y="76200"/>
                </a:lnTo>
                <a:close/>
                <a:moveTo>
                  <a:pt x="247650" y="69652"/>
                </a:moveTo>
                <a:lnTo>
                  <a:pt x="247650" y="180975"/>
                </a:lnTo>
                <a:cubicBezTo>
                  <a:pt x="247650" y="196810"/>
                  <a:pt x="260390" y="209550"/>
                  <a:pt x="276225" y="209550"/>
                </a:cubicBezTo>
                <a:lnTo>
                  <a:pt x="387548" y="209550"/>
                </a:lnTo>
                <a:lnTo>
                  <a:pt x="247650" y="69652"/>
                </a:lnTo>
                <a:close/>
                <a:moveTo>
                  <a:pt x="161211" y="327184"/>
                </a:moveTo>
                <a:cubicBezTo>
                  <a:pt x="157758" y="311825"/>
                  <a:pt x="142518" y="302062"/>
                  <a:pt x="127159" y="305514"/>
                </a:cubicBezTo>
                <a:cubicBezTo>
                  <a:pt x="111800" y="308967"/>
                  <a:pt x="102037" y="324207"/>
                  <a:pt x="105489" y="339566"/>
                </a:cubicBezTo>
                <a:lnTo>
                  <a:pt x="143589" y="511016"/>
                </a:lnTo>
                <a:cubicBezTo>
                  <a:pt x="146328" y="523518"/>
                  <a:pt x="157163" y="532686"/>
                  <a:pt x="170021" y="533400"/>
                </a:cubicBezTo>
                <a:cubicBezTo>
                  <a:pt x="182880" y="534114"/>
                  <a:pt x="194548" y="526137"/>
                  <a:pt x="198596" y="513874"/>
                </a:cubicBezTo>
                <a:lnTo>
                  <a:pt x="228600" y="423743"/>
                </a:lnTo>
                <a:lnTo>
                  <a:pt x="258604" y="513874"/>
                </a:lnTo>
                <a:cubicBezTo>
                  <a:pt x="262652" y="526018"/>
                  <a:pt x="274320" y="533995"/>
                  <a:pt x="287179" y="533400"/>
                </a:cubicBezTo>
                <a:cubicBezTo>
                  <a:pt x="300038" y="532805"/>
                  <a:pt x="310872" y="523637"/>
                  <a:pt x="313611" y="511016"/>
                </a:cubicBezTo>
                <a:lnTo>
                  <a:pt x="351711" y="339566"/>
                </a:lnTo>
                <a:cubicBezTo>
                  <a:pt x="355163" y="324207"/>
                  <a:pt x="345400" y="308848"/>
                  <a:pt x="330041" y="305514"/>
                </a:cubicBezTo>
                <a:cubicBezTo>
                  <a:pt x="314682" y="302181"/>
                  <a:pt x="299323" y="311825"/>
                  <a:pt x="295989" y="327184"/>
                </a:cubicBezTo>
                <a:lnTo>
                  <a:pt x="280273" y="397907"/>
                </a:lnTo>
                <a:lnTo>
                  <a:pt x="255746" y="324326"/>
                </a:lnTo>
                <a:cubicBezTo>
                  <a:pt x="251817" y="312658"/>
                  <a:pt x="240983" y="304800"/>
                  <a:pt x="228600" y="304800"/>
                </a:cubicBezTo>
                <a:cubicBezTo>
                  <a:pt x="216218" y="304800"/>
                  <a:pt x="205383" y="312658"/>
                  <a:pt x="201454" y="324326"/>
                </a:cubicBezTo>
                <a:lnTo>
                  <a:pt x="176927" y="397907"/>
                </a:lnTo>
                <a:lnTo>
                  <a:pt x="161211" y="327184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4"/>
          <p:cNvSpPr/>
          <p:nvPr/>
        </p:nvSpPr>
        <p:spPr>
          <a:xfrm>
            <a:off x="2386806" y="3302000"/>
            <a:ext cx="1943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导入教材章节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80980" y="3759200"/>
            <a:ext cx="4152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将教材内容粘贴到Word并导入，选择</a:t>
            </a:r>
            <a:r>
              <a:rPr lang="en-US" sz="1400" b="1" dirty="0">
                <a:solidFill>
                  <a:srgbClr val="7B68E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PPT大纲模式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897430" y="3022600"/>
            <a:ext cx="7747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rgbClr val="7B68E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497638" y="2235200"/>
            <a:ext cx="4673600" cy="2336800"/>
          </a:xfrm>
          <a:custGeom>
            <a:avLst/>
            <a:gdLst/>
            <a:ahLst/>
            <a:cxnLst/>
            <a:rect l="l" t="t" r="r" b="b"/>
            <a:pathLst>
              <a:path w="4673600" h="2336800">
                <a:moveTo>
                  <a:pt x="101604" y="0"/>
                </a:moveTo>
                <a:lnTo>
                  <a:pt x="4571996" y="0"/>
                </a:lnTo>
                <a:cubicBezTo>
                  <a:pt x="4628110" y="0"/>
                  <a:pt x="4673600" y="45490"/>
                  <a:pt x="4673600" y="101604"/>
                </a:cubicBezTo>
                <a:lnTo>
                  <a:pt x="4673600" y="2235196"/>
                </a:lnTo>
                <a:cubicBezTo>
                  <a:pt x="4673600" y="2291310"/>
                  <a:pt x="4628110" y="2336800"/>
                  <a:pt x="45719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8605838" y="25400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0" y="76200"/>
                </a:moveTo>
                <a:cubicBezTo>
                  <a:pt x="0" y="34171"/>
                  <a:pt x="34171" y="0"/>
                  <a:pt x="76200" y="0"/>
                </a:cubicBezTo>
                <a:lnTo>
                  <a:pt x="254198" y="0"/>
                </a:lnTo>
                <a:cubicBezTo>
                  <a:pt x="274439" y="0"/>
                  <a:pt x="293846" y="7977"/>
                  <a:pt x="308134" y="22265"/>
                </a:cubicBezTo>
                <a:lnTo>
                  <a:pt x="434935" y="149185"/>
                </a:lnTo>
                <a:cubicBezTo>
                  <a:pt x="449223" y="163473"/>
                  <a:pt x="457200" y="182880"/>
                  <a:pt x="457200" y="203121"/>
                </a:cubicBezTo>
                <a:lnTo>
                  <a:pt x="457200" y="533400"/>
                </a:lnTo>
                <a:cubicBezTo>
                  <a:pt x="457200" y="575429"/>
                  <a:pt x="423029" y="609600"/>
                  <a:pt x="381000" y="609600"/>
                </a:cubicBezTo>
                <a:lnTo>
                  <a:pt x="76200" y="609600"/>
                </a:lnTo>
                <a:cubicBezTo>
                  <a:pt x="34171" y="609600"/>
                  <a:pt x="0" y="575429"/>
                  <a:pt x="0" y="533400"/>
                </a:cubicBezTo>
                <a:lnTo>
                  <a:pt x="0" y="76200"/>
                </a:lnTo>
                <a:close/>
                <a:moveTo>
                  <a:pt x="247650" y="69652"/>
                </a:moveTo>
                <a:lnTo>
                  <a:pt x="247650" y="180975"/>
                </a:lnTo>
                <a:cubicBezTo>
                  <a:pt x="247650" y="196810"/>
                  <a:pt x="260390" y="209550"/>
                  <a:pt x="276225" y="209550"/>
                </a:cubicBezTo>
                <a:lnTo>
                  <a:pt x="387548" y="209550"/>
                </a:lnTo>
                <a:lnTo>
                  <a:pt x="247650" y="69652"/>
                </a:lnTo>
                <a:close/>
                <a:moveTo>
                  <a:pt x="180975" y="304800"/>
                </a:moveTo>
                <a:cubicBezTo>
                  <a:pt x="165140" y="304800"/>
                  <a:pt x="152400" y="317540"/>
                  <a:pt x="152400" y="333375"/>
                </a:cubicBezTo>
                <a:lnTo>
                  <a:pt x="152400" y="504825"/>
                </a:lnTo>
                <a:cubicBezTo>
                  <a:pt x="152400" y="520660"/>
                  <a:pt x="165140" y="533400"/>
                  <a:pt x="180975" y="533400"/>
                </a:cubicBezTo>
                <a:cubicBezTo>
                  <a:pt x="196810" y="533400"/>
                  <a:pt x="209550" y="520660"/>
                  <a:pt x="209550" y="504825"/>
                </a:cubicBezTo>
                <a:lnTo>
                  <a:pt x="209550" y="476250"/>
                </a:lnTo>
                <a:lnTo>
                  <a:pt x="238125" y="476250"/>
                </a:lnTo>
                <a:cubicBezTo>
                  <a:pt x="285512" y="476250"/>
                  <a:pt x="323850" y="437912"/>
                  <a:pt x="323850" y="390525"/>
                </a:cubicBezTo>
                <a:cubicBezTo>
                  <a:pt x="323850" y="343138"/>
                  <a:pt x="285512" y="304800"/>
                  <a:pt x="238125" y="304800"/>
                </a:cubicBezTo>
                <a:lnTo>
                  <a:pt x="180975" y="304800"/>
                </a:lnTo>
                <a:close/>
                <a:moveTo>
                  <a:pt x="238125" y="419100"/>
                </a:moveTo>
                <a:lnTo>
                  <a:pt x="209550" y="419100"/>
                </a:lnTo>
                <a:lnTo>
                  <a:pt x="209550" y="361950"/>
                </a:lnTo>
                <a:lnTo>
                  <a:pt x="238125" y="361950"/>
                </a:lnTo>
                <a:cubicBezTo>
                  <a:pt x="253960" y="361950"/>
                  <a:pt x="266700" y="374690"/>
                  <a:pt x="266700" y="390525"/>
                </a:cubicBezTo>
                <a:cubicBezTo>
                  <a:pt x="266700" y="406360"/>
                  <a:pt x="253960" y="419100"/>
                  <a:pt x="238125" y="419100"/>
                </a:cubicBezTo>
                <a:close/>
              </a:path>
            </a:pathLst>
          </a:custGeom>
          <a:solidFill>
            <a:srgbClr val="87CEEB"/>
          </a:solidFill>
          <a:ln/>
        </p:spPr>
      </p:sp>
      <p:sp>
        <p:nvSpPr>
          <p:cNvPr id="12" name="Text 9"/>
          <p:cNvSpPr/>
          <p:nvPr/>
        </p:nvSpPr>
        <p:spPr>
          <a:xfrm>
            <a:off x="7863814" y="3302000"/>
            <a:ext cx="1943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生成标准课件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757988" y="3759200"/>
            <a:ext cx="4152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生成含教学目标、重难点、案例页的课件，一键上传</a:t>
            </a:r>
            <a:r>
              <a:rPr lang="en-US" sz="1400" b="1" dirty="0">
                <a:solidFill>
                  <a:srgbClr val="7B68E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Kimi Slides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54000" y="4978400"/>
            <a:ext cx="11684000" cy="1117600"/>
          </a:xfrm>
          <a:custGeom>
            <a:avLst/>
            <a:gdLst/>
            <a:ahLst/>
            <a:cxnLst/>
            <a:rect l="l" t="t" r="r" b="b"/>
            <a:pathLst>
              <a:path w="11684000" h="1117600">
                <a:moveTo>
                  <a:pt x="101601" y="0"/>
                </a:moveTo>
                <a:lnTo>
                  <a:pt x="11582399" y="0"/>
                </a:lnTo>
                <a:cubicBezTo>
                  <a:pt x="11638512" y="0"/>
                  <a:pt x="11684000" y="45488"/>
                  <a:pt x="11684000" y="101601"/>
                </a:cubicBezTo>
                <a:lnTo>
                  <a:pt x="11684000" y="1015999"/>
                </a:lnTo>
                <a:cubicBezTo>
                  <a:pt x="11684000" y="1072112"/>
                  <a:pt x="11638512" y="1117600"/>
                  <a:pt x="115823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7B68EE"/>
          </a:solidFill>
          <a:ln/>
        </p:spPr>
      </p:sp>
      <p:sp>
        <p:nvSpPr>
          <p:cNvPr id="15" name="Shape 12"/>
          <p:cNvSpPr/>
          <p:nvPr/>
        </p:nvSpPr>
        <p:spPr>
          <a:xfrm>
            <a:off x="3029744" y="53086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150465" y="0"/>
                </a:moveTo>
                <a:cubicBezTo>
                  <a:pt x="138589" y="0"/>
                  <a:pt x="129034" y="9555"/>
                  <a:pt x="129034" y="21431"/>
                </a:cubicBezTo>
                <a:cubicBezTo>
                  <a:pt x="129034" y="33308"/>
                  <a:pt x="138589" y="42863"/>
                  <a:pt x="150465" y="42863"/>
                </a:cubicBezTo>
                <a:lnTo>
                  <a:pt x="179040" y="42863"/>
                </a:lnTo>
                <a:lnTo>
                  <a:pt x="179040" y="65455"/>
                </a:lnTo>
                <a:cubicBezTo>
                  <a:pt x="82600" y="76081"/>
                  <a:pt x="7590" y="157877"/>
                  <a:pt x="7590" y="257175"/>
                </a:cubicBezTo>
                <a:cubicBezTo>
                  <a:pt x="7590" y="363706"/>
                  <a:pt x="93940" y="450056"/>
                  <a:pt x="200471" y="450056"/>
                </a:cubicBezTo>
                <a:cubicBezTo>
                  <a:pt x="307003" y="450056"/>
                  <a:pt x="393353" y="363706"/>
                  <a:pt x="393353" y="257175"/>
                </a:cubicBezTo>
                <a:cubicBezTo>
                  <a:pt x="393353" y="221635"/>
                  <a:pt x="383709" y="188327"/>
                  <a:pt x="366921" y="159663"/>
                </a:cubicBezTo>
                <a:lnTo>
                  <a:pt x="392103" y="134481"/>
                </a:lnTo>
                <a:cubicBezTo>
                  <a:pt x="403265" y="123319"/>
                  <a:pt x="403265" y="105192"/>
                  <a:pt x="392103" y="94030"/>
                </a:cubicBezTo>
                <a:cubicBezTo>
                  <a:pt x="380940" y="82868"/>
                  <a:pt x="362813" y="82868"/>
                  <a:pt x="351651" y="94030"/>
                </a:cubicBezTo>
                <a:lnTo>
                  <a:pt x="330756" y="114925"/>
                </a:lnTo>
                <a:cubicBezTo>
                  <a:pt x="301377" y="87957"/>
                  <a:pt x="263604" y="70009"/>
                  <a:pt x="221813" y="65365"/>
                </a:cubicBezTo>
                <a:lnTo>
                  <a:pt x="221813" y="42773"/>
                </a:lnTo>
                <a:lnTo>
                  <a:pt x="250388" y="42773"/>
                </a:lnTo>
                <a:cubicBezTo>
                  <a:pt x="262265" y="42773"/>
                  <a:pt x="271820" y="33218"/>
                  <a:pt x="271820" y="21342"/>
                </a:cubicBezTo>
                <a:cubicBezTo>
                  <a:pt x="271820" y="9465"/>
                  <a:pt x="262265" y="-89"/>
                  <a:pt x="250388" y="-89"/>
                </a:cubicBezTo>
                <a:lnTo>
                  <a:pt x="150376" y="-89"/>
                </a:lnTo>
                <a:close/>
                <a:moveTo>
                  <a:pt x="221903" y="164306"/>
                </a:moveTo>
                <a:lnTo>
                  <a:pt x="221903" y="257175"/>
                </a:lnTo>
                <a:cubicBezTo>
                  <a:pt x="221903" y="269051"/>
                  <a:pt x="212348" y="278606"/>
                  <a:pt x="200471" y="278606"/>
                </a:cubicBezTo>
                <a:cubicBezTo>
                  <a:pt x="188595" y="278606"/>
                  <a:pt x="179040" y="269051"/>
                  <a:pt x="179040" y="257175"/>
                </a:cubicBezTo>
                <a:lnTo>
                  <a:pt x="179040" y="164306"/>
                </a:lnTo>
                <a:cubicBezTo>
                  <a:pt x="179040" y="152430"/>
                  <a:pt x="188595" y="142875"/>
                  <a:pt x="200471" y="142875"/>
                </a:cubicBezTo>
                <a:cubicBezTo>
                  <a:pt x="212348" y="142875"/>
                  <a:pt x="221903" y="152430"/>
                  <a:pt x="221903" y="16430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3718719" y="5181600"/>
            <a:ext cx="563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时间对比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3718719" y="5537200"/>
            <a:ext cx="561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传统方式需3小时，本工具仅需</a:t>
            </a: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30分钟</a:t>
            </a: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，教师仅需替换个性化案例。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pic>
        <p:nvPicPr>
          <p:cNvPr id="3" name="Image 1" descr="https://kimi-web-img.moonshot.cn/img/images.rawpixel.com/5b265c54880e5e782825c92ec7302b089abb1efc.jpg"/>
          <p:cNvPicPr>
            <a:picLocks noChangeAspect="1"/>
          </p:cNvPicPr>
          <p:nvPr/>
        </p:nvPicPr>
        <p:blipFill>
          <a:blip r:embed="rId4"/>
          <a:srcRect l="20569" r="20569"/>
          <a:stretch/>
        </p:blipFill>
        <p:spPr>
          <a:xfrm>
            <a:off x="457200" y="457200"/>
            <a:ext cx="5245100" cy="5943600"/>
          </a:xfrm>
          <a:prstGeom prst="roundRect">
            <a:avLst>
              <a:gd name="adj" fmla="val 2906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306476" y="1727200"/>
            <a:ext cx="5816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职场场景：会议纪要秒变演示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306476" y="2387600"/>
            <a:ext cx="5740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会后5分钟，即可向领导汇报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325526" y="30988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57150" y="0"/>
                </a:moveTo>
                <a:cubicBezTo>
                  <a:pt x="36135" y="0"/>
                  <a:pt x="19050" y="17085"/>
                  <a:pt x="19050" y="38100"/>
                </a:cubicBezTo>
                <a:lnTo>
                  <a:pt x="19050" y="266700"/>
                </a:lnTo>
                <a:cubicBezTo>
                  <a:pt x="19050" y="287715"/>
                  <a:pt x="36135" y="304800"/>
                  <a:pt x="57150" y="304800"/>
                </a:cubicBezTo>
                <a:lnTo>
                  <a:pt x="104775" y="304800"/>
                </a:lnTo>
                <a:lnTo>
                  <a:pt x="104775" y="238125"/>
                </a:lnTo>
                <a:cubicBezTo>
                  <a:pt x="104775" y="217110"/>
                  <a:pt x="121860" y="200025"/>
                  <a:pt x="142875" y="200025"/>
                </a:cubicBezTo>
                <a:lnTo>
                  <a:pt x="247650" y="200025"/>
                </a:lnTo>
                <a:lnTo>
                  <a:pt x="247650" y="101501"/>
                </a:lnTo>
                <a:cubicBezTo>
                  <a:pt x="247650" y="91380"/>
                  <a:pt x="243661" y="81677"/>
                  <a:pt x="236518" y="74533"/>
                </a:cubicBezTo>
                <a:lnTo>
                  <a:pt x="173057" y="11132"/>
                </a:lnTo>
                <a:cubicBezTo>
                  <a:pt x="165914" y="3989"/>
                  <a:pt x="156270" y="0"/>
                  <a:pt x="146149" y="0"/>
                </a:cubicBezTo>
                <a:lnTo>
                  <a:pt x="57150" y="0"/>
                </a:lnTo>
                <a:close/>
                <a:moveTo>
                  <a:pt x="212824" y="104775"/>
                </a:moveTo>
                <a:lnTo>
                  <a:pt x="157163" y="104775"/>
                </a:lnTo>
                <a:cubicBezTo>
                  <a:pt x="149245" y="104775"/>
                  <a:pt x="142875" y="98405"/>
                  <a:pt x="142875" y="90488"/>
                </a:cubicBezTo>
                <a:lnTo>
                  <a:pt x="142875" y="34826"/>
                </a:lnTo>
                <a:lnTo>
                  <a:pt x="212824" y="104775"/>
                </a:lnTo>
                <a:close/>
                <a:moveTo>
                  <a:pt x="142875" y="226219"/>
                </a:moveTo>
                <a:cubicBezTo>
                  <a:pt x="136327" y="226219"/>
                  <a:pt x="130969" y="231577"/>
                  <a:pt x="130969" y="238125"/>
                </a:cubicBezTo>
                <a:lnTo>
                  <a:pt x="130969" y="314325"/>
                </a:lnTo>
                <a:cubicBezTo>
                  <a:pt x="130969" y="320873"/>
                  <a:pt x="136327" y="326231"/>
                  <a:pt x="142875" y="326231"/>
                </a:cubicBezTo>
                <a:cubicBezTo>
                  <a:pt x="149423" y="326231"/>
                  <a:pt x="154781" y="320873"/>
                  <a:pt x="154781" y="314325"/>
                </a:cubicBezTo>
                <a:lnTo>
                  <a:pt x="154781" y="297656"/>
                </a:lnTo>
                <a:lnTo>
                  <a:pt x="161925" y="297656"/>
                </a:lnTo>
                <a:cubicBezTo>
                  <a:pt x="181630" y="297656"/>
                  <a:pt x="197644" y="281642"/>
                  <a:pt x="197644" y="261937"/>
                </a:cubicBezTo>
                <a:cubicBezTo>
                  <a:pt x="197644" y="242233"/>
                  <a:pt x="181630" y="226219"/>
                  <a:pt x="161925" y="226219"/>
                </a:cubicBezTo>
                <a:lnTo>
                  <a:pt x="142875" y="226219"/>
                </a:lnTo>
                <a:close/>
                <a:moveTo>
                  <a:pt x="161925" y="273844"/>
                </a:moveTo>
                <a:lnTo>
                  <a:pt x="154781" y="273844"/>
                </a:lnTo>
                <a:lnTo>
                  <a:pt x="154781" y="250031"/>
                </a:lnTo>
                <a:lnTo>
                  <a:pt x="161925" y="250031"/>
                </a:lnTo>
                <a:cubicBezTo>
                  <a:pt x="168473" y="250031"/>
                  <a:pt x="173831" y="255389"/>
                  <a:pt x="173831" y="261937"/>
                </a:cubicBezTo>
                <a:cubicBezTo>
                  <a:pt x="173831" y="268486"/>
                  <a:pt x="168473" y="273844"/>
                  <a:pt x="161925" y="273844"/>
                </a:cubicBezTo>
                <a:close/>
                <a:moveTo>
                  <a:pt x="219075" y="226219"/>
                </a:moveTo>
                <a:cubicBezTo>
                  <a:pt x="212527" y="226219"/>
                  <a:pt x="207169" y="231577"/>
                  <a:pt x="207169" y="238125"/>
                </a:cubicBezTo>
                <a:lnTo>
                  <a:pt x="207169" y="314325"/>
                </a:lnTo>
                <a:cubicBezTo>
                  <a:pt x="207169" y="320873"/>
                  <a:pt x="212527" y="326231"/>
                  <a:pt x="219075" y="326231"/>
                </a:cubicBezTo>
                <a:lnTo>
                  <a:pt x="238125" y="326231"/>
                </a:lnTo>
                <a:cubicBezTo>
                  <a:pt x="255210" y="326231"/>
                  <a:pt x="269081" y="312360"/>
                  <a:pt x="269081" y="295275"/>
                </a:cubicBezTo>
                <a:lnTo>
                  <a:pt x="269081" y="257175"/>
                </a:lnTo>
                <a:cubicBezTo>
                  <a:pt x="269081" y="240090"/>
                  <a:pt x="255210" y="226219"/>
                  <a:pt x="238125" y="226219"/>
                </a:cubicBezTo>
                <a:lnTo>
                  <a:pt x="219075" y="226219"/>
                </a:lnTo>
                <a:close/>
                <a:moveTo>
                  <a:pt x="230981" y="302419"/>
                </a:moveTo>
                <a:lnTo>
                  <a:pt x="230981" y="250031"/>
                </a:lnTo>
                <a:lnTo>
                  <a:pt x="238125" y="250031"/>
                </a:lnTo>
                <a:cubicBezTo>
                  <a:pt x="242054" y="250031"/>
                  <a:pt x="245269" y="253246"/>
                  <a:pt x="245269" y="257175"/>
                </a:cubicBezTo>
                <a:lnTo>
                  <a:pt x="245269" y="295275"/>
                </a:lnTo>
                <a:cubicBezTo>
                  <a:pt x="245269" y="299204"/>
                  <a:pt x="242054" y="302419"/>
                  <a:pt x="238125" y="302419"/>
                </a:cubicBezTo>
                <a:lnTo>
                  <a:pt x="230981" y="302419"/>
                </a:lnTo>
                <a:close/>
                <a:moveTo>
                  <a:pt x="283369" y="238125"/>
                </a:moveTo>
                <a:lnTo>
                  <a:pt x="283369" y="314325"/>
                </a:lnTo>
                <a:cubicBezTo>
                  <a:pt x="283369" y="320873"/>
                  <a:pt x="288727" y="326231"/>
                  <a:pt x="295275" y="326231"/>
                </a:cubicBezTo>
                <a:cubicBezTo>
                  <a:pt x="301823" y="326231"/>
                  <a:pt x="307181" y="320873"/>
                  <a:pt x="307181" y="314325"/>
                </a:cubicBezTo>
                <a:lnTo>
                  <a:pt x="307181" y="288131"/>
                </a:lnTo>
                <a:lnTo>
                  <a:pt x="323850" y="288131"/>
                </a:lnTo>
                <a:cubicBezTo>
                  <a:pt x="330398" y="288131"/>
                  <a:pt x="335756" y="282773"/>
                  <a:pt x="335756" y="276225"/>
                </a:cubicBezTo>
                <a:cubicBezTo>
                  <a:pt x="335756" y="269677"/>
                  <a:pt x="330398" y="264319"/>
                  <a:pt x="323850" y="264319"/>
                </a:cubicBezTo>
                <a:lnTo>
                  <a:pt x="307181" y="264319"/>
                </a:lnTo>
                <a:lnTo>
                  <a:pt x="307181" y="250031"/>
                </a:lnTo>
                <a:lnTo>
                  <a:pt x="323850" y="250031"/>
                </a:lnTo>
                <a:cubicBezTo>
                  <a:pt x="330398" y="250031"/>
                  <a:pt x="335756" y="244673"/>
                  <a:pt x="335756" y="238125"/>
                </a:cubicBezTo>
                <a:cubicBezTo>
                  <a:pt x="335756" y="231577"/>
                  <a:pt x="330398" y="226219"/>
                  <a:pt x="323850" y="226219"/>
                </a:cubicBezTo>
                <a:lnTo>
                  <a:pt x="295275" y="226219"/>
                </a:lnTo>
                <a:cubicBezTo>
                  <a:pt x="288727" y="226219"/>
                  <a:pt x="283369" y="231577"/>
                  <a:pt x="283369" y="238125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3"/>
          <p:cNvSpPr/>
          <p:nvPr/>
        </p:nvSpPr>
        <p:spPr>
          <a:xfrm>
            <a:off x="6890676" y="3048000"/>
            <a:ext cx="452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自动提取行动项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890676" y="3352800"/>
            <a:ext cx="450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导出PDF纪要，软件自动提取行动项、责任人与时间表。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325526" y="38608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46804" y="223004"/>
                </a:moveTo>
                <a:lnTo>
                  <a:pt x="89654" y="280154"/>
                </a:lnTo>
                <a:cubicBezTo>
                  <a:pt x="82213" y="287595"/>
                  <a:pt x="70128" y="287595"/>
                  <a:pt x="62686" y="280154"/>
                </a:cubicBezTo>
                <a:lnTo>
                  <a:pt x="5536" y="223004"/>
                </a:lnTo>
                <a:cubicBezTo>
                  <a:pt x="-1905" y="215563"/>
                  <a:pt x="-1905" y="203478"/>
                  <a:pt x="5536" y="196036"/>
                </a:cubicBezTo>
                <a:cubicBezTo>
                  <a:pt x="12978" y="188595"/>
                  <a:pt x="25063" y="188595"/>
                  <a:pt x="32504" y="196036"/>
                </a:cubicBezTo>
                <a:lnTo>
                  <a:pt x="57150" y="220682"/>
                </a:lnTo>
                <a:lnTo>
                  <a:pt x="57150" y="38100"/>
                </a:lnTo>
                <a:cubicBezTo>
                  <a:pt x="57150" y="27563"/>
                  <a:pt x="65663" y="19050"/>
                  <a:pt x="76200" y="19050"/>
                </a:cubicBezTo>
                <a:cubicBezTo>
                  <a:pt x="86737" y="19050"/>
                  <a:pt x="95250" y="27563"/>
                  <a:pt x="95250" y="38100"/>
                </a:cubicBezTo>
                <a:lnTo>
                  <a:pt x="95250" y="220682"/>
                </a:lnTo>
                <a:lnTo>
                  <a:pt x="119896" y="196036"/>
                </a:lnTo>
                <a:cubicBezTo>
                  <a:pt x="127337" y="188595"/>
                  <a:pt x="139422" y="188595"/>
                  <a:pt x="146864" y="196036"/>
                </a:cubicBezTo>
                <a:cubicBezTo>
                  <a:pt x="154305" y="203478"/>
                  <a:pt x="154305" y="215563"/>
                  <a:pt x="146864" y="223004"/>
                </a:cubicBezTo>
                <a:close/>
                <a:moveTo>
                  <a:pt x="190500" y="285750"/>
                </a:moveTo>
                <a:cubicBezTo>
                  <a:pt x="179963" y="285750"/>
                  <a:pt x="171450" y="277237"/>
                  <a:pt x="171450" y="266700"/>
                </a:cubicBezTo>
                <a:cubicBezTo>
                  <a:pt x="171450" y="256163"/>
                  <a:pt x="179963" y="247650"/>
                  <a:pt x="190500" y="247650"/>
                </a:cubicBezTo>
                <a:lnTo>
                  <a:pt x="209550" y="247650"/>
                </a:lnTo>
                <a:cubicBezTo>
                  <a:pt x="220087" y="247650"/>
                  <a:pt x="228600" y="256163"/>
                  <a:pt x="228600" y="266700"/>
                </a:cubicBezTo>
                <a:cubicBezTo>
                  <a:pt x="228600" y="277237"/>
                  <a:pt x="220087" y="285750"/>
                  <a:pt x="209550" y="285750"/>
                </a:cubicBezTo>
                <a:lnTo>
                  <a:pt x="190500" y="285750"/>
                </a:lnTo>
                <a:close/>
                <a:moveTo>
                  <a:pt x="190500" y="209550"/>
                </a:moveTo>
                <a:cubicBezTo>
                  <a:pt x="179963" y="209550"/>
                  <a:pt x="171450" y="201037"/>
                  <a:pt x="171450" y="190500"/>
                </a:cubicBezTo>
                <a:cubicBezTo>
                  <a:pt x="171450" y="179963"/>
                  <a:pt x="179963" y="171450"/>
                  <a:pt x="190500" y="171450"/>
                </a:cubicBezTo>
                <a:lnTo>
                  <a:pt x="247650" y="171450"/>
                </a:lnTo>
                <a:cubicBezTo>
                  <a:pt x="258187" y="171450"/>
                  <a:pt x="266700" y="179963"/>
                  <a:pt x="266700" y="190500"/>
                </a:cubicBezTo>
                <a:cubicBezTo>
                  <a:pt x="266700" y="201037"/>
                  <a:pt x="258187" y="209550"/>
                  <a:pt x="247650" y="209550"/>
                </a:cubicBezTo>
                <a:lnTo>
                  <a:pt x="190500" y="209550"/>
                </a:lnTo>
                <a:close/>
                <a:moveTo>
                  <a:pt x="190500" y="133350"/>
                </a:moveTo>
                <a:cubicBezTo>
                  <a:pt x="179963" y="133350"/>
                  <a:pt x="171450" y="124837"/>
                  <a:pt x="171450" y="114300"/>
                </a:cubicBezTo>
                <a:cubicBezTo>
                  <a:pt x="171450" y="103763"/>
                  <a:pt x="179963" y="95250"/>
                  <a:pt x="190500" y="95250"/>
                </a:cubicBezTo>
                <a:lnTo>
                  <a:pt x="285750" y="95250"/>
                </a:lnTo>
                <a:cubicBezTo>
                  <a:pt x="296287" y="95250"/>
                  <a:pt x="304800" y="103763"/>
                  <a:pt x="304800" y="114300"/>
                </a:cubicBezTo>
                <a:cubicBezTo>
                  <a:pt x="304800" y="124837"/>
                  <a:pt x="296287" y="133350"/>
                  <a:pt x="285750" y="133350"/>
                </a:cubicBezTo>
                <a:lnTo>
                  <a:pt x="190500" y="133350"/>
                </a:lnTo>
                <a:close/>
                <a:moveTo>
                  <a:pt x="190500" y="57150"/>
                </a:moveTo>
                <a:cubicBezTo>
                  <a:pt x="179963" y="57150"/>
                  <a:pt x="171450" y="48637"/>
                  <a:pt x="171450" y="38100"/>
                </a:cubicBezTo>
                <a:cubicBezTo>
                  <a:pt x="171450" y="27563"/>
                  <a:pt x="179963" y="19050"/>
                  <a:pt x="190500" y="19050"/>
                </a:cubicBezTo>
                <a:lnTo>
                  <a:pt x="323850" y="19050"/>
                </a:lnTo>
                <a:cubicBezTo>
                  <a:pt x="334387" y="19050"/>
                  <a:pt x="342900" y="27563"/>
                  <a:pt x="342900" y="38100"/>
                </a:cubicBezTo>
                <a:cubicBezTo>
                  <a:pt x="342900" y="48637"/>
                  <a:pt x="334387" y="57150"/>
                  <a:pt x="323850" y="57150"/>
                </a:cubicBezTo>
                <a:lnTo>
                  <a:pt x="190500" y="57150"/>
                </a:lnTo>
                <a:close/>
              </a:path>
            </a:pathLst>
          </a:custGeom>
          <a:solidFill>
            <a:srgbClr val="87CEEB"/>
          </a:solidFill>
          <a:ln/>
        </p:spPr>
      </p:sp>
      <p:sp>
        <p:nvSpPr>
          <p:cNvPr id="10" name="Text 6"/>
          <p:cNvSpPr/>
          <p:nvPr/>
        </p:nvSpPr>
        <p:spPr>
          <a:xfrm>
            <a:off x="6890676" y="3810000"/>
            <a:ext cx="3937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智能结构化排序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890676" y="4114800"/>
            <a:ext cx="3924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自动排序为</a:t>
            </a:r>
            <a:r>
              <a:rPr lang="en-US" sz="1400" dirty="0">
                <a:solidFill>
                  <a:srgbClr val="FFFFFF"/>
                </a:solidFill>
                <a:highlight>
                  <a:srgbClr val="7B68EE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问题、分析、对策、时间表 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四段式。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306476" y="46228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76200" y="57150"/>
                </a:moveTo>
                <a:cubicBezTo>
                  <a:pt x="76200" y="36135"/>
                  <a:pt x="93285" y="19050"/>
                  <a:pt x="114300" y="19050"/>
                </a:cubicBezTo>
                <a:lnTo>
                  <a:pt x="323850" y="19050"/>
                </a:lnTo>
                <a:cubicBezTo>
                  <a:pt x="344865" y="19050"/>
                  <a:pt x="361950" y="36135"/>
                  <a:pt x="361950" y="57150"/>
                </a:cubicBezTo>
                <a:lnTo>
                  <a:pt x="361950" y="200025"/>
                </a:lnTo>
                <a:lnTo>
                  <a:pt x="304800" y="200025"/>
                </a:lnTo>
                <a:lnTo>
                  <a:pt x="304800" y="190500"/>
                </a:lnTo>
                <a:cubicBezTo>
                  <a:pt x="304800" y="179963"/>
                  <a:pt x="296287" y="171450"/>
                  <a:pt x="285750" y="171450"/>
                </a:cubicBezTo>
                <a:lnTo>
                  <a:pt x="247650" y="171450"/>
                </a:lnTo>
                <a:cubicBezTo>
                  <a:pt x="237113" y="171450"/>
                  <a:pt x="228600" y="179963"/>
                  <a:pt x="228600" y="190500"/>
                </a:cubicBezTo>
                <a:lnTo>
                  <a:pt x="228600" y="200025"/>
                </a:lnTo>
                <a:lnTo>
                  <a:pt x="151745" y="200025"/>
                </a:lnTo>
                <a:cubicBezTo>
                  <a:pt x="158234" y="188833"/>
                  <a:pt x="161925" y="175796"/>
                  <a:pt x="161925" y="161925"/>
                </a:cubicBezTo>
                <a:cubicBezTo>
                  <a:pt x="161925" y="119836"/>
                  <a:pt x="127814" y="85725"/>
                  <a:pt x="85725" y="85725"/>
                </a:cubicBezTo>
                <a:cubicBezTo>
                  <a:pt x="82510" y="85725"/>
                  <a:pt x="79296" y="85904"/>
                  <a:pt x="76200" y="86320"/>
                </a:cubicBezTo>
                <a:lnTo>
                  <a:pt x="76200" y="57150"/>
                </a:lnTo>
                <a:close/>
                <a:moveTo>
                  <a:pt x="198239" y="266700"/>
                </a:moveTo>
                <a:cubicBezTo>
                  <a:pt x="195203" y="252293"/>
                  <a:pt x="188535" y="239256"/>
                  <a:pt x="179130" y="228600"/>
                </a:cubicBezTo>
                <a:lnTo>
                  <a:pt x="361950" y="228600"/>
                </a:lnTo>
                <a:cubicBezTo>
                  <a:pt x="361950" y="249615"/>
                  <a:pt x="344865" y="266700"/>
                  <a:pt x="323850" y="266700"/>
                </a:cubicBezTo>
                <a:lnTo>
                  <a:pt x="198239" y="266700"/>
                </a:lnTo>
                <a:close/>
                <a:moveTo>
                  <a:pt x="38100" y="161925"/>
                </a:moveTo>
                <a:cubicBezTo>
                  <a:pt x="38100" y="135640"/>
                  <a:pt x="59440" y="114300"/>
                  <a:pt x="85725" y="114300"/>
                </a:cubicBezTo>
                <a:cubicBezTo>
                  <a:pt x="112010" y="114300"/>
                  <a:pt x="133350" y="135640"/>
                  <a:pt x="133350" y="161925"/>
                </a:cubicBezTo>
                <a:cubicBezTo>
                  <a:pt x="133350" y="188210"/>
                  <a:pt x="112010" y="209550"/>
                  <a:pt x="85725" y="209550"/>
                </a:cubicBezTo>
                <a:cubicBezTo>
                  <a:pt x="59440" y="209550"/>
                  <a:pt x="38100" y="188210"/>
                  <a:pt x="38100" y="161925"/>
                </a:cubicBezTo>
                <a:close/>
                <a:moveTo>
                  <a:pt x="0" y="285750"/>
                </a:moveTo>
                <a:cubicBezTo>
                  <a:pt x="0" y="254198"/>
                  <a:pt x="25598" y="228600"/>
                  <a:pt x="57150" y="228600"/>
                </a:cubicBezTo>
                <a:lnTo>
                  <a:pt x="114300" y="228600"/>
                </a:lnTo>
                <a:cubicBezTo>
                  <a:pt x="145852" y="228600"/>
                  <a:pt x="171450" y="254198"/>
                  <a:pt x="171450" y="285750"/>
                </a:cubicBezTo>
                <a:cubicBezTo>
                  <a:pt x="171450" y="296287"/>
                  <a:pt x="162937" y="304800"/>
                  <a:pt x="152400" y="304800"/>
                </a:cubicBezTo>
                <a:lnTo>
                  <a:pt x="19050" y="304800"/>
                </a:lnTo>
                <a:cubicBezTo>
                  <a:pt x="8513" y="304800"/>
                  <a:pt x="0" y="296287"/>
                  <a:pt x="0" y="285750"/>
                </a:cubicBezTo>
                <a:close/>
              </a:path>
            </a:pathLst>
          </a:custGeom>
          <a:solidFill>
            <a:srgbClr val="7B68EE"/>
          </a:solidFill>
          <a:ln/>
        </p:spPr>
      </p:sp>
      <p:sp>
        <p:nvSpPr>
          <p:cNvPr id="13" name="Text 9"/>
          <p:cNvSpPr/>
          <p:nvPr/>
        </p:nvSpPr>
        <p:spPr>
          <a:xfrm>
            <a:off x="6890676" y="4572000"/>
            <a:ext cx="365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直接用于汇报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890676" y="4876800"/>
            <a:ext cx="3644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上传公司模板后可直接汇报，无需二次整理。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285" r="1285"/>
          <a:stretch/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价值与局限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rgbClr val="2142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5494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项目价值：四大创新点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463800"/>
            <a:ext cx="5638800" cy="1270000"/>
          </a:xfrm>
          <a:custGeom>
            <a:avLst/>
            <a:gdLst/>
            <a:ahLst/>
            <a:cxnLst/>
            <a:rect l="l" t="t" r="r" b="b"/>
            <a:pathLst>
              <a:path w="5638800" h="12700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1168400"/>
                </a:lnTo>
                <a:cubicBezTo>
                  <a:pt x="5638800" y="1224475"/>
                  <a:pt x="5593275" y="1270000"/>
                  <a:pt x="55372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14350" y="287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00025" y="0"/>
                </a:moveTo>
                <a:cubicBezTo>
                  <a:pt x="231547" y="0"/>
                  <a:pt x="257175" y="19199"/>
                  <a:pt x="257175" y="42863"/>
                </a:cubicBezTo>
                <a:cubicBezTo>
                  <a:pt x="257175" y="52149"/>
                  <a:pt x="253246" y="60722"/>
                  <a:pt x="246459" y="67776"/>
                </a:cubicBezTo>
                <a:cubicBezTo>
                  <a:pt x="240566" y="73938"/>
                  <a:pt x="235744" y="81439"/>
                  <a:pt x="235744" y="90011"/>
                </a:cubicBezTo>
                <a:cubicBezTo>
                  <a:pt x="235744" y="103406"/>
                  <a:pt x="246638" y="114300"/>
                  <a:pt x="260033" y="114300"/>
                </a:cubicBezTo>
                <a:lnTo>
                  <a:pt x="300038" y="114300"/>
                </a:lnTo>
                <a:cubicBezTo>
                  <a:pt x="323701" y="114300"/>
                  <a:pt x="342900" y="133499"/>
                  <a:pt x="342900" y="157163"/>
                </a:cubicBezTo>
                <a:lnTo>
                  <a:pt x="342900" y="197168"/>
                </a:lnTo>
                <a:cubicBezTo>
                  <a:pt x="342900" y="210562"/>
                  <a:pt x="353794" y="221456"/>
                  <a:pt x="367189" y="221456"/>
                </a:cubicBezTo>
                <a:cubicBezTo>
                  <a:pt x="375672" y="221456"/>
                  <a:pt x="383262" y="216634"/>
                  <a:pt x="389424" y="210741"/>
                </a:cubicBezTo>
                <a:cubicBezTo>
                  <a:pt x="396478" y="204043"/>
                  <a:pt x="405051" y="200025"/>
                  <a:pt x="414337" y="200025"/>
                </a:cubicBezTo>
                <a:cubicBezTo>
                  <a:pt x="438001" y="200025"/>
                  <a:pt x="457200" y="225653"/>
                  <a:pt x="457200" y="257175"/>
                </a:cubicBezTo>
                <a:cubicBezTo>
                  <a:pt x="457200" y="288697"/>
                  <a:pt x="438001" y="314325"/>
                  <a:pt x="414337" y="314325"/>
                </a:cubicBezTo>
                <a:cubicBezTo>
                  <a:pt x="405051" y="314325"/>
                  <a:pt x="396389" y="310396"/>
                  <a:pt x="389424" y="303609"/>
                </a:cubicBezTo>
                <a:cubicBezTo>
                  <a:pt x="383262" y="297716"/>
                  <a:pt x="375761" y="292894"/>
                  <a:pt x="367189" y="292894"/>
                </a:cubicBezTo>
                <a:cubicBezTo>
                  <a:pt x="353794" y="292894"/>
                  <a:pt x="342900" y="303788"/>
                  <a:pt x="342900" y="317183"/>
                </a:cubicBezTo>
                <a:lnTo>
                  <a:pt x="342900" y="414338"/>
                </a:lnTo>
                <a:cubicBezTo>
                  <a:pt x="342900" y="438001"/>
                  <a:pt x="323701" y="457200"/>
                  <a:pt x="300038" y="457200"/>
                </a:cubicBezTo>
                <a:lnTo>
                  <a:pt x="249317" y="457200"/>
                </a:lnTo>
                <a:cubicBezTo>
                  <a:pt x="237887" y="457200"/>
                  <a:pt x="228600" y="447913"/>
                  <a:pt x="228600" y="436483"/>
                </a:cubicBezTo>
                <a:cubicBezTo>
                  <a:pt x="228600" y="428268"/>
                  <a:pt x="233779" y="421035"/>
                  <a:pt x="240387" y="416123"/>
                </a:cubicBezTo>
                <a:cubicBezTo>
                  <a:pt x="250746" y="408355"/>
                  <a:pt x="257175" y="397639"/>
                  <a:pt x="257175" y="385763"/>
                </a:cubicBezTo>
                <a:cubicBezTo>
                  <a:pt x="257175" y="362099"/>
                  <a:pt x="231547" y="342900"/>
                  <a:pt x="200025" y="342900"/>
                </a:cubicBezTo>
                <a:cubicBezTo>
                  <a:pt x="168503" y="342900"/>
                  <a:pt x="142875" y="362099"/>
                  <a:pt x="142875" y="385763"/>
                </a:cubicBezTo>
                <a:cubicBezTo>
                  <a:pt x="142875" y="397639"/>
                  <a:pt x="149304" y="408355"/>
                  <a:pt x="159663" y="416123"/>
                </a:cubicBezTo>
                <a:cubicBezTo>
                  <a:pt x="166271" y="421035"/>
                  <a:pt x="171450" y="428179"/>
                  <a:pt x="171450" y="436483"/>
                </a:cubicBezTo>
                <a:cubicBezTo>
                  <a:pt x="171450" y="447913"/>
                  <a:pt x="162163" y="457200"/>
                  <a:pt x="150733" y="457200"/>
                </a:cubicBezTo>
                <a:lnTo>
                  <a:pt x="42863" y="457200"/>
                </a:lnTo>
                <a:cubicBezTo>
                  <a:pt x="19199" y="457200"/>
                  <a:pt x="0" y="438001"/>
                  <a:pt x="0" y="414338"/>
                </a:cubicBezTo>
                <a:lnTo>
                  <a:pt x="0" y="306467"/>
                </a:lnTo>
                <a:cubicBezTo>
                  <a:pt x="0" y="295037"/>
                  <a:pt x="9287" y="285750"/>
                  <a:pt x="20717" y="285750"/>
                </a:cubicBezTo>
                <a:cubicBezTo>
                  <a:pt x="28932" y="285750"/>
                  <a:pt x="36165" y="290929"/>
                  <a:pt x="41077" y="297537"/>
                </a:cubicBezTo>
                <a:cubicBezTo>
                  <a:pt x="48845" y="307896"/>
                  <a:pt x="59561" y="314325"/>
                  <a:pt x="71438" y="314325"/>
                </a:cubicBezTo>
                <a:cubicBezTo>
                  <a:pt x="95101" y="314325"/>
                  <a:pt x="114300" y="288697"/>
                  <a:pt x="114300" y="257175"/>
                </a:cubicBezTo>
                <a:cubicBezTo>
                  <a:pt x="114300" y="225653"/>
                  <a:pt x="95101" y="200025"/>
                  <a:pt x="71438" y="200025"/>
                </a:cubicBezTo>
                <a:cubicBezTo>
                  <a:pt x="59561" y="200025"/>
                  <a:pt x="48845" y="206454"/>
                  <a:pt x="41077" y="216813"/>
                </a:cubicBezTo>
                <a:cubicBezTo>
                  <a:pt x="36165" y="223421"/>
                  <a:pt x="29021" y="228600"/>
                  <a:pt x="20717" y="228600"/>
                </a:cubicBezTo>
                <a:cubicBezTo>
                  <a:pt x="9287" y="228600"/>
                  <a:pt x="0" y="219313"/>
                  <a:pt x="0" y="207883"/>
                </a:cubicBezTo>
                <a:lnTo>
                  <a:pt x="0" y="157163"/>
                </a:lnTo>
                <a:cubicBezTo>
                  <a:pt x="0" y="133499"/>
                  <a:pt x="19199" y="114300"/>
                  <a:pt x="42863" y="114300"/>
                </a:cubicBezTo>
                <a:lnTo>
                  <a:pt x="140018" y="114300"/>
                </a:lnTo>
                <a:cubicBezTo>
                  <a:pt x="153412" y="114300"/>
                  <a:pt x="164306" y="103406"/>
                  <a:pt x="164306" y="90011"/>
                </a:cubicBezTo>
                <a:cubicBezTo>
                  <a:pt x="164306" y="81528"/>
                  <a:pt x="159484" y="73938"/>
                  <a:pt x="153591" y="67776"/>
                </a:cubicBezTo>
                <a:cubicBezTo>
                  <a:pt x="146893" y="60722"/>
                  <a:pt x="142875" y="52149"/>
                  <a:pt x="142875" y="42863"/>
                </a:cubicBezTo>
                <a:cubicBezTo>
                  <a:pt x="142875" y="19199"/>
                  <a:pt x="168503" y="0"/>
                  <a:pt x="200025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6" name="Text 3"/>
          <p:cNvSpPr/>
          <p:nvPr/>
        </p:nvSpPr>
        <p:spPr>
          <a:xfrm>
            <a:off x="1231900" y="2667000"/>
            <a:ext cx="457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多场景功能融合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31900" y="3022600"/>
            <a:ext cx="4546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首次整合文件解析、AI生成、可视化衔接、对话交互四大核心功能。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99200" y="2463800"/>
            <a:ext cx="5638800" cy="1270000"/>
          </a:xfrm>
          <a:custGeom>
            <a:avLst/>
            <a:gdLst/>
            <a:ahLst/>
            <a:cxnLst/>
            <a:rect l="l" t="t" r="r" b="b"/>
            <a:pathLst>
              <a:path w="5638800" h="12700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1168400"/>
                </a:lnTo>
                <a:cubicBezTo>
                  <a:pt x="5638800" y="1224475"/>
                  <a:pt x="5593275" y="1270000"/>
                  <a:pt x="55372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6559550" y="287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cubicBezTo>
                  <a:pt x="0" y="102432"/>
                  <a:pt x="102432" y="0"/>
                  <a:pt x="228600" y="0"/>
                </a:cubicBez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lose/>
                <a:moveTo>
                  <a:pt x="144214" y="151715"/>
                </a:moveTo>
                <a:cubicBezTo>
                  <a:pt x="133320" y="147072"/>
                  <a:pt x="120729" y="152073"/>
                  <a:pt x="116086" y="162967"/>
                </a:cubicBezTo>
                <a:cubicBezTo>
                  <a:pt x="111443" y="173861"/>
                  <a:pt x="116443" y="186452"/>
                  <a:pt x="127337" y="191095"/>
                </a:cubicBezTo>
                <a:lnTo>
                  <a:pt x="137964" y="195649"/>
                </a:lnTo>
                <a:cubicBezTo>
                  <a:pt x="153412" y="202257"/>
                  <a:pt x="169396" y="207169"/>
                  <a:pt x="185827" y="210205"/>
                </a:cubicBezTo>
                <a:lnTo>
                  <a:pt x="185827" y="254943"/>
                </a:lnTo>
                <a:cubicBezTo>
                  <a:pt x="185827" y="258782"/>
                  <a:pt x="185202" y="262622"/>
                  <a:pt x="183952" y="266194"/>
                </a:cubicBezTo>
                <a:lnTo>
                  <a:pt x="158323" y="343079"/>
                </a:lnTo>
                <a:cubicBezTo>
                  <a:pt x="154573" y="354330"/>
                  <a:pt x="160645" y="366474"/>
                  <a:pt x="171896" y="370225"/>
                </a:cubicBezTo>
                <a:cubicBezTo>
                  <a:pt x="183148" y="373975"/>
                  <a:pt x="195292" y="367903"/>
                  <a:pt x="199043" y="356652"/>
                </a:cubicBezTo>
                <a:lnTo>
                  <a:pt x="220831" y="291286"/>
                </a:lnTo>
                <a:cubicBezTo>
                  <a:pt x="221992" y="287893"/>
                  <a:pt x="225117" y="285571"/>
                  <a:pt x="228689" y="285571"/>
                </a:cubicBezTo>
                <a:cubicBezTo>
                  <a:pt x="232261" y="285571"/>
                  <a:pt x="235476" y="287893"/>
                  <a:pt x="236547" y="291286"/>
                </a:cubicBezTo>
                <a:lnTo>
                  <a:pt x="258336" y="356652"/>
                </a:lnTo>
                <a:cubicBezTo>
                  <a:pt x="262086" y="367903"/>
                  <a:pt x="274231" y="373975"/>
                  <a:pt x="285482" y="370225"/>
                </a:cubicBezTo>
                <a:cubicBezTo>
                  <a:pt x="296734" y="366474"/>
                  <a:pt x="302716" y="354509"/>
                  <a:pt x="298966" y="343257"/>
                </a:cubicBezTo>
                <a:lnTo>
                  <a:pt x="273338" y="266373"/>
                </a:lnTo>
                <a:cubicBezTo>
                  <a:pt x="272088" y="262711"/>
                  <a:pt x="271463" y="258961"/>
                  <a:pt x="271463" y="255121"/>
                </a:cubicBezTo>
                <a:lnTo>
                  <a:pt x="271463" y="210383"/>
                </a:lnTo>
                <a:cubicBezTo>
                  <a:pt x="287893" y="207258"/>
                  <a:pt x="303877" y="202436"/>
                  <a:pt x="319326" y="195828"/>
                </a:cubicBezTo>
                <a:lnTo>
                  <a:pt x="329952" y="191274"/>
                </a:lnTo>
                <a:cubicBezTo>
                  <a:pt x="340846" y="186630"/>
                  <a:pt x="345847" y="174040"/>
                  <a:pt x="341203" y="163145"/>
                </a:cubicBezTo>
                <a:cubicBezTo>
                  <a:pt x="336560" y="152251"/>
                  <a:pt x="323969" y="147251"/>
                  <a:pt x="313075" y="151894"/>
                </a:cubicBezTo>
                <a:lnTo>
                  <a:pt x="302449" y="156270"/>
                </a:lnTo>
                <a:cubicBezTo>
                  <a:pt x="279142" y="166271"/>
                  <a:pt x="254050" y="171450"/>
                  <a:pt x="228600" y="171450"/>
                </a:cubicBezTo>
                <a:cubicBezTo>
                  <a:pt x="203150" y="171450"/>
                  <a:pt x="178147" y="166271"/>
                  <a:pt x="154751" y="156270"/>
                </a:cubicBezTo>
                <a:lnTo>
                  <a:pt x="144125" y="151715"/>
                </a:lnTo>
                <a:close/>
                <a:moveTo>
                  <a:pt x="228600" y="142875"/>
                </a:moveTo>
                <a:cubicBezTo>
                  <a:pt x="248314" y="142875"/>
                  <a:pt x="264319" y="126870"/>
                  <a:pt x="264319" y="107156"/>
                </a:cubicBezTo>
                <a:cubicBezTo>
                  <a:pt x="264319" y="87443"/>
                  <a:pt x="248314" y="71438"/>
                  <a:pt x="228600" y="71438"/>
                </a:cubicBezTo>
                <a:cubicBezTo>
                  <a:pt x="208886" y="71438"/>
                  <a:pt x="192881" y="87443"/>
                  <a:pt x="192881" y="107156"/>
                </a:cubicBezTo>
                <a:cubicBezTo>
                  <a:pt x="192881" y="126870"/>
                  <a:pt x="208886" y="142875"/>
                  <a:pt x="228600" y="142875"/>
                </a:cubicBezTo>
                <a:close/>
              </a:path>
            </a:pathLst>
          </a:custGeom>
          <a:solidFill>
            <a:srgbClr val="87CEEB"/>
          </a:solidFill>
          <a:ln/>
        </p:spPr>
      </p:sp>
      <p:sp>
        <p:nvSpPr>
          <p:cNvPr id="10" name="Text 7"/>
          <p:cNvSpPr/>
          <p:nvPr/>
        </p:nvSpPr>
        <p:spPr>
          <a:xfrm>
            <a:off x="7277100" y="2667000"/>
            <a:ext cx="457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高兼容性设计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277100" y="3022600"/>
            <a:ext cx="4546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支持四种主流格式，双AI模型可选，并提供失败回退机制，降低使用门槛。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4038600"/>
            <a:ext cx="5638800" cy="1270000"/>
          </a:xfrm>
          <a:custGeom>
            <a:avLst/>
            <a:gdLst/>
            <a:ahLst/>
            <a:cxnLst/>
            <a:rect l="l" t="t" r="r" b="b"/>
            <a:pathLst>
              <a:path w="5638800" h="12700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1168400"/>
                </a:lnTo>
                <a:cubicBezTo>
                  <a:pt x="5638800" y="1224475"/>
                  <a:pt x="5593275" y="1270000"/>
                  <a:pt x="55372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B68EE">
              <a:alpha val="10196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514350" y="4445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314325"/>
                </a:lnTo>
                <a:cubicBezTo>
                  <a:pt x="0" y="345847"/>
                  <a:pt x="25628" y="371475"/>
                  <a:pt x="57150" y="371475"/>
                </a:cubicBezTo>
                <a:lnTo>
                  <a:pt x="185738" y="371475"/>
                </a:lnTo>
                <a:lnTo>
                  <a:pt x="171450" y="414338"/>
                </a:lnTo>
                <a:lnTo>
                  <a:pt x="107156" y="414338"/>
                </a:lnTo>
                <a:cubicBezTo>
                  <a:pt x="95280" y="414338"/>
                  <a:pt x="85725" y="423892"/>
                  <a:pt x="85725" y="435769"/>
                </a:cubicBezTo>
                <a:cubicBezTo>
                  <a:pt x="85725" y="447645"/>
                  <a:pt x="95280" y="457200"/>
                  <a:pt x="107156" y="457200"/>
                </a:cubicBezTo>
                <a:lnTo>
                  <a:pt x="350044" y="457200"/>
                </a:lnTo>
                <a:cubicBezTo>
                  <a:pt x="361920" y="457200"/>
                  <a:pt x="371475" y="447645"/>
                  <a:pt x="371475" y="435769"/>
                </a:cubicBezTo>
                <a:cubicBezTo>
                  <a:pt x="371475" y="423892"/>
                  <a:pt x="361920" y="414338"/>
                  <a:pt x="350044" y="414338"/>
                </a:cubicBezTo>
                <a:lnTo>
                  <a:pt x="285750" y="414338"/>
                </a:lnTo>
                <a:lnTo>
                  <a:pt x="271463" y="371475"/>
                </a:lnTo>
                <a:lnTo>
                  <a:pt x="400050" y="371475"/>
                </a:lnTo>
                <a:cubicBezTo>
                  <a:pt x="431572" y="371475"/>
                  <a:pt x="457200" y="345847"/>
                  <a:pt x="457200" y="314325"/>
                </a:cubicBezTo>
                <a:lnTo>
                  <a:pt x="457200" y="85725"/>
                </a:lnTo>
                <a:cubicBezTo>
                  <a:pt x="457200" y="54203"/>
                  <a:pt x="431572" y="28575"/>
                  <a:pt x="400050" y="28575"/>
                </a:cubicBezTo>
                <a:lnTo>
                  <a:pt x="57150" y="28575"/>
                </a:lnTo>
                <a:close/>
                <a:moveTo>
                  <a:pt x="85725" y="85725"/>
                </a:moveTo>
                <a:lnTo>
                  <a:pt x="371475" y="85725"/>
                </a:lnTo>
                <a:cubicBezTo>
                  <a:pt x="387281" y="85725"/>
                  <a:pt x="400050" y="98494"/>
                  <a:pt x="400050" y="114300"/>
                </a:cubicBezTo>
                <a:lnTo>
                  <a:pt x="400050" y="257175"/>
                </a:lnTo>
                <a:cubicBezTo>
                  <a:pt x="400050" y="272981"/>
                  <a:pt x="387281" y="285750"/>
                  <a:pt x="371475" y="285750"/>
                </a:cubicBezTo>
                <a:lnTo>
                  <a:pt x="85725" y="285750"/>
                </a:lnTo>
                <a:cubicBezTo>
                  <a:pt x="69919" y="285750"/>
                  <a:pt x="57150" y="272981"/>
                  <a:pt x="57150" y="257175"/>
                </a:cubicBezTo>
                <a:lnTo>
                  <a:pt x="57150" y="114300"/>
                </a:lnTo>
                <a:cubicBezTo>
                  <a:pt x="57150" y="98494"/>
                  <a:pt x="69919" y="85725"/>
                  <a:pt x="85725" y="85725"/>
                </a:cubicBezTo>
                <a:close/>
              </a:path>
            </a:pathLst>
          </a:custGeom>
          <a:solidFill>
            <a:srgbClr val="7B68EE"/>
          </a:solidFill>
          <a:ln/>
        </p:spPr>
      </p:sp>
      <p:sp>
        <p:nvSpPr>
          <p:cNvPr id="14" name="Text 11"/>
          <p:cNvSpPr/>
          <p:nvPr/>
        </p:nvSpPr>
        <p:spPr>
          <a:xfrm>
            <a:off x="1231900" y="4241800"/>
            <a:ext cx="457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可视化操作界面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231900" y="4597400"/>
            <a:ext cx="4546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基于tkinter的图形化界面，采用选项卡设计，参数配置简洁明了。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99200" y="4038600"/>
            <a:ext cx="5638800" cy="1270000"/>
          </a:xfrm>
          <a:custGeom>
            <a:avLst/>
            <a:gdLst/>
            <a:ahLst/>
            <a:cxnLst/>
            <a:rect l="l" t="t" r="r" b="b"/>
            <a:pathLst>
              <a:path w="5638800" h="12700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1168400"/>
                </a:lnTo>
                <a:cubicBezTo>
                  <a:pt x="5638800" y="1224475"/>
                  <a:pt x="5593275" y="1270000"/>
                  <a:pt x="55372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6559550" y="4445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00050" y="228600"/>
                </a:moveTo>
                <a:cubicBezTo>
                  <a:pt x="400050" y="133974"/>
                  <a:pt x="323226" y="57150"/>
                  <a:pt x="228600" y="57150"/>
                </a:cubicBezTo>
                <a:cubicBezTo>
                  <a:pt x="133974" y="57150"/>
                  <a:pt x="57150" y="133974"/>
                  <a:pt x="57150" y="228600"/>
                </a:cubicBezTo>
                <a:cubicBezTo>
                  <a:pt x="57150" y="323226"/>
                  <a:pt x="133974" y="400050"/>
                  <a:pt x="228600" y="400050"/>
                </a:cubicBezTo>
                <a:cubicBezTo>
                  <a:pt x="323226" y="400050"/>
                  <a:pt x="400050" y="323226"/>
                  <a:pt x="400050" y="228600"/>
                </a:cubicBezTo>
                <a:close/>
                <a:moveTo>
                  <a:pt x="0" y="228600"/>
                </a:moveTo>
                <a:cubicBezTo>
                  <a:pt x="0" y="102432"/>
                  <a:pt x="102432" y="0"/>
                  <a:pt x="228600" y="0"/>
                </a:cubicBez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lose/>
                <a:moveTo>
                  <a:pt x="228600" y="300038"/>
                </a:moveTo>
                <a:cubicBezTo>
                  <a:pt x="268027" y="300038"/>
                  <a:pt x="300038" y="268027"/>
                  <a:pt x="300038" y="228600"/>
                </a:cubicBezTo>
                <a:cubicBezTo>
                  <a:pt x="300038" y="189173"/>
                  <a:pt x="268027" y="157163"/>
                  <a:pt x="228600" y="157163"/>
                </a:cubicBezTo>
                <a:cubicBezTo>
                  <a:pt x="189173" y="157163"/>
                  <a:pt x="157163" y="189173"/>
                  <a:pt x="157163" y="228600"/>
                </a:cubicBezTo>
                <a:cubicBezTo>
                  <a:pt x="157163" y="268027"/>
                  <a:pt x="189173" y="300038"/>
                  <a:pt x="228600" y="300038"/>
                </a:cubicBezTo>
                <a:close/>
                <a:moveTo>
                  <a:pt x="228600" y="100013"/>
                </a:moveTo>
                <a:cubicBezTo>
                  <a:pt x="299569" y="100013"/>
                  <a:pt x="357188" y="157631"/>
                  <a:pt x="357188" y="228600"/>
                </a:cubicBezTo>
                <a:cubicBezTo>
                  <a:pt x="357188" y="299569"/>
                  <a:pt x="299569" y="357188"/>
                  <a:pt x="228600" y="357188"/>
                </a:cubicBezTo>
                <a:cubicBezTo>
                  <a:pt x="157631" y="357188"/>
                  <a:pt x="100013" y="299569"/>
                  <a:pt x="100013" y="228600"/>
                </a:cubicBezTo>
                <a:cubicBezTo>
                  <a:pt x="100013" y="157631"/>
                  <a:pt x="157631" y="100013"/>
                  <a:pt x="228600" y="100013"/>
                </a:cubicBezTo>
                <a:close/>
                <a:moveTo>
                  <a:pt x="200025" y="228600"/>
                </a:moveTo>
                <a:cubicBezTo>
                  <a:pt x="200025" y="212829"/>
                  <a:pt x="212829" y="200025"/>
                  <a:pt x="228600" y="200025"/>
                </a:cubicBezTo>
                <a:cubicBezTo>
                  <a:pt x="244371" y="200025"/>
                  <a:pt x="257175" y="212829"/>
                  <a:pt x="257175" y="228600"/>
                </a:cubicBezTo>
                <a:cubicBezTo>
                  <a:pt x="257175" y="244371"/>
                  <a:pt x="244371" y="257175"/>
                  <a:pt x="228600" y="257175"/>
                </a:cubicBezTo>
                <a:cubicBezTo>
                  <a:pt x="212829" y="257175"/>
                  <a:pt x="200025" y="244371"/>
                  <a:pt x="200025" y="22860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8" name="Text 15"/>
          <p:cNvSpPr/>
          <p:nvPr/>
        </p:nvSpPr>
        <p:spPr>
          <a:xfrm>
            <a:off x="7277100" y="4241800"/>
            <a:ext cx="457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精准化Prompt工程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277100" y="4597400"/>
            <a:ext cx="4546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针对两种输出场景设计专属Prompt，确保生成结果结构清晰、即拿即用。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9398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反思：当前局限与风险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854200"/>
            <a:ext cx="11684000" cy="863600"/>
          </a:xfrm>
          <a:custGeom>
            <a:avLst/>
            <a:gdLst/>
            <a:ahLst/>
            <a:cxnLst/>
            <a:rect l="l" t="t" r="r" b="b"/>
            <a:pathLst>
              <a:path w="11684000" h="863600">
                <a:moveTo>
                  <a:pt x="101603" y="0"/>
                </a:moveTo>
                <a:lnTo>
                  <a:pt x="11582397" y="0"/>
                </a:lnTo>
                <a:cubicBezTo>
                  <a:pt x="11638511" y="0"/>
                  <a:pt x="11684000" y="45489"/>
                  <a:pt x="11684000" y="101603"/>
                </a:cubicBezTo>
                <a:lnTo>
                  <a:pt x="11684000" y="761997"/>
                </a:lnTo>
                <a:cubicBezTo>
                  <a:pt x="11684000" y="818111"/>
                  <a:pt x="11638511" y="863600"/>
                  <a:pt x="115823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58800" y="2133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0025" y="209550"/>
                </a:moveTo>
                <a:cubicBezTo>
                  <a:pt x="257889" y="209550"/>
                  <a:pt x="304800" y="162639"/>
                  <a:pt x="304800" y="104775"/>
                </a:cubicBezTo>
                <a:cubicBezTo>
                  <a:pt x="304800" y="46911"/>
                  <a:pt x="257889" y="0"/>
                  <a:pt x="200025" y="0"/>
                </a:cubicBezTo>
                <a:cubicBezTo>
                  <a:pt x="142161" y="0"/>
                  <a:pt x="95250" y="46911"/>
                  <a:pt x="95250" y="104775"/>
                </a:cubicBezTo>
                <a:cubicBezTo>
                  <a:pt x="95250" y="115907"/>
                  <a:pt x="96976" y="126683"/>
                  <a:pt x="100191" y="136743"/>
                </a:cubicBezTo>
                <a:lnTo>
                  <a:pt x="4167" y="232767"/>
                </a:lnTo>
                <a:cubicBezTo>
                  <a:pt x="1488" y="235446"/>
                  <a:pt x="0" y="239078"/>
                  <a:pt x="0" y="242888"/>
                </a:cubicBezTo>
                <a:lnTo>
                  <a:pt x="0" y="290513"/>
                </a:lnTo>
                <a:cubicBezTo>
                  <a:pt x="0" y="298430"/>
                  <a:pt x="6370" y="304800"/>
                  <a:pt x="14288" y="304800"/>
                </a:cubicBezTo>
                <a:lnTo>
                  <a:pt x="61912" y="304800"/>
                </a:lnTo>
                <a:cubicBezTo>
                  <a:pt x="69830" y="304800"/>
                  <a:pt x="76200" y="298430"/>
                  <a:pt x="76200" y="290513"/>
                </a:cubicBezTo>
                <a:lnTo>
                  <a:pt x="76200" y="266700"/>
                </a:lnTo>
                <a:lnTo>
                  <a:pt x="100013" y="266700"/>
                </a:lnTo>
                <a:cubicBezTo>
                  <a:pt x="107930" y="266700"/>
                  <a:pt x="114300" y="260330"/>
                  <a:pt x="114300" y="252413"/>
                </a:cubicBezTo>
                <a:lnTo>
                  <a:pt x="114300" y="228600"/>
                </a:lnTo>
                <a:lnTo>
                  <a:pt x="138113" y="228600"/>
                </a:lnTo>
                <a:cubicBezTo>
                  <a:pt x="141923" y="228600"/>
                  <a:pt x="145554" y="227112"/>
                  <a:pt x="148233" y="224433"/>
                </a:cubicBezTo>
                <a:lnTo>
                  <a:pt x="168057" y="204609"/>
                </a:lnTo>
                <a:cubicBezTo>
                  <a:pt x="178117" y="207824"/>
                  <a:pt x="188893" y="209550"/>
                  <a:pt x="200025" y="209550"/>
                </a:cubicBezTo>
                <a:close/>
                <a:moveTo>
                  <a:pt x="223838" y="57150"/>
                </a:moveTo>
                <a:cubicBezTo>
                  <a:pt x="236980" y="57150"/>
                  <a:pt x="247650" y="67820"/>
                  <a:pt x="247650" y="80962"/>
                </a:cubicBezTo>
                <a:cubicBezTo>
                  <a:pt x="247650" y="94105"/>
                  <a:pt x="236980" y="104775"/>
                  <a:pt x="223838" y="104775"/>
                </a:cubicBezTo>
                <a:cubicBezTo>
                  <a:pt x="210695" y="104775"/>
                  <a:pt x="200025" y="94105"/>
                  <a:pt x="200025" y="80962"/>
                </a:cubicBezTo>
                <a:cubicBezTo>
                  <a:pt x="200025" y="67820"/>
                  <a:pt x="210695" y="57150"/>
                  <a:pt x="223838" y="5715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6" name="Text 3"/>
          <p:cNvSpPr/>
          <p:nvPr/>
        </p:nvSpPr>
        <p:spPr>
          <a:xfrm>
            <a:off x="1016000" y="2006600"/>
            <a:ext cx="1087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依赖约束问题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16000" y="2311400"/>
            <a:ext cx="1085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依赖API密钥与ChromeDriver环境，对新手存在配置门槛。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2921000"/>
            <a:ext cx="11684000" cy="863600"/>
          </a:xfrm>
          <a:custGeom>
            <a:avLst/>
            <a:gdLst/>
            <a:ahLst/>
            <a:cxnLst/>
            <a:rect l="l" t="t" r="r" b="b"/>
            <a:pathLst>
              <a:path w="11684000" h="863600">
                <a:moveTo>
                  <a:pt x="101603" y="0"/>
                </a:moveTo>
                <a:lnTo>
                  <a:pt x="11582397" y="0"/>
                </a:lnTo>
                <a:cubicBezTo>
                  <a:pt x="11638511" y="0"/>
                  <a:pt x="11684000" y="45489"/>
                  <a:pt x="11684000" y="101603"/>
                </a:cubicBezTo>
                <a:lnTo>
                  <a:pt x="11684000" y="761997"/>
                </a:lnTo>
                <a:cubicBezTo>
                  <a:pt x="11684000" y="818111"/>
                  <a:pt x="11638511" y="863600"/>
                  <a:pt x="115823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520700" y="32004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09550" y="0"/>
                </a:moveTo>
                <a:cubicBezTo>
                  <a:pt x="209550" y="-10537"/>
                  <a:pt x="201037" y="-19050"/>
                  <a:pt x="190500" y="-19050"/>
                </a:cubicBezTo>
                <a:cubicBezTo>
                  <a:pt x="179963" y="-19050"/>
                  <a:pt x="171450" y="-10537"/>
                  <a:pt x="171450" y="0"/>
                </a:cubicBezTo>
                <a:lnTo>
                  <a:pt x="171450" y="38100"/>
                </a:lnTo>
                <a:lnTo>
                  <a:pt x="114300" y="38100"/>
                </a:lnTo>
                <a:cubicBezTo>
                  <a:pt x="82748" y="38100"/>
                  <a:pt x="57150" y="63698"/>
                  <a:pt x="57150" y="95250"/>
                </a:cubicBezTo>
                <a:lnTo>
                  <a:pt x="57150" y="228600"/>
                </a:lnTo>
                <a:cubicBezTo>
                  <a:pt x="57150" y="260152"/>
                  <a:pt x="82748" y="285750"/>
                  <a:pt x="114300" y="285750"/>
                </a:cubicBezTo>
                <a:lnTo>
                  <a:pt x="266700" y="285750"/>
                </a:lnTo>
                <a:cubicBezTo>
                  <a:pt x="298252" y="285750"/>
                  <a:pt x="323850" y="260152"/>
                  <a:pt x="323850" y="228600"/>
                </a:cubicBezTo>
                <a:lnTo>
                  <a:pt x="323850" y="95250"/>
                </a:lnTo>
                <a:cubicBezTo>
                  <a:pt x="323850" y="63698"/>
                  <a:pt x="298252" y="38100"/>
                  <a:pt x="266700" y="38100"/>
                </a:cubicBezTo>
                <a:lnTo>
                  <a:pt x="209550" y="38100"/>
                </a:lnTo>
                <a:lnTo>
                  <a:pt x="209550" y="0"/>
                </a:lnTo>
                <a:close/>
                <a:moveTo>
                  <a:pt x="95250" y="219075"/>
                </a:moveTo>
                <a:cubicBezTo>
                  <a:pt x="95250" y="211157"/>
                  <a:pt x="101620" y="204787"/>
                  <a:pt x="109537" y="204787"/>
                </a:cubicBezTo>
                <a:lnTo>
                  <a:pt x="128588" y="204787"/>
                </a:lnTo>
                <a:cubicBezTo>
                  <a:pt x="136505" y="204787"/>
                  <a:pt x="142875" y="211157"/>
                  <a:pt x="142875" y="219075"/>
                </a:cubicBezTo>
                <a:cubicBezTo>
                  <a:pt x="142875" y="226993"/>
                  <a:pt x="136505" y="233363"/>
                  <a:pt x="128588" y="233363"/>
                </a:cubicBezTo>
                <a:lnTo>
                  <a:pt x="109537" y="233363"/>
                </a:lnTo>
                <a:cubicBezTo>
                  <a:pt x="101620" y="233363"/>
                  <a:pt x="95250" y="226993"/>
                  <a:pt x="95250" y="219075"/>
                </a:cubicBezTo>
                <a:close/>
                <a:moveTo>
                  <a:pt x="166688" y="219075"/>
                </a:moveTo>
                <a:cubicBezTo>
                  <a:pt x="166688" y="211157"/>
                  <a:pt x="173057" y="204787"/>
                  <a:pt x="180975" y="204787"/>
                </a:cubicBezTo>
                <a:lnTo>
                  <a:pt x="200025" y="204787"/>
                </a:lnTo>
                <a:cubicBezTo>
                  <a:pt x="207943" y="204787"/>
                  <a:pt x="214313" y="211157"/>
                  <a:pt x="214313" y="219075"/>
                </a:cubicBezTo>
                <a:cubicBezTo>
                  <a:pt x="214313" y="226993"/>
                  <a:pt x="207943" y="233363"/>
                  <a:pt x="200025" y="233363"/>
                </a:cubicBezTo>
                <a:lnTo>
                  <a:pt x="180975" y="233363"/>
                </a:lnTo>
                <a:cubicBezTo>
                  <a:pt x="173057" y="233363"/>
                  <a:pt x="166688" y="226993"/>
                  <a:pt x="166688" y="219075"/>
                </a:cubicBezTo>
                <a:close/>
                <a:moveTo>
                  <a:pt x="238125" y="219075"/>
                </a:moveTo>
                <a:cubicBezTo>
                  <a:pt x="238125" y="211157"/>
                  <a:pt x="244495" y="204787"/>
                  <a:pt x="252413" y="204787"/>
                </a:cubicBezTo>
                <a:lnTo>
                  <a:pt x="271463" y="204787"/>
                </a:lnTo>
                <a:cubicBezTo>
                  <a:pt x="279380" y="204787"/>
                  <a:pt x="285750" y="211157"/>
                  <a:pt x="285750" y="219075"/>
                </a:cubicBezTo>
                <a:cubicBezTo>
                  <a:pt x="285750" y="226993"/>
                  <a:pt x="279380" y="233363"/>
                  <a:pt x="271463" y="233363"/>
                </a:cubicBezTo>
                <a:lnTo>
                  <a:pt x="252413" y="233363"/>
                </a:lnTo>
                <a:cubicBezTo>
                  <a:pt x="244495" y="233363"/>
                  <a:pt x="238125" y="226993"/>
                  <a:pt x="238125" y="219075"/>
                </a:cubicBezTo>
                <a:close/>
                <a:moveTo>
                  <a:pt x="133350" y="104775"/>
                </a:moveTo>
                <a:cubicBezTo>
                  <a:pt x="149121" y="104775"/>
                  <a:pt x="161925" y="117579"/>
                  <a:pt x="161925" y="133350"/>
                </a:cubicBezTo>
                <a:cubicBezTo>
                  <a:pt x="161925" y="149121"/>
                  <a:pt x="149121" y="161925"/>
                  <a:pt x="133350" y="161925"/>
                </a:cubicBezTo>
                <a:cubicBezTo>
                  <a:pt x="117579" y="161925"/>
                  <a:pt x="104775" y="149121"/>
                  <a:pt x="104775" y="133350"/>
                </a:cubicBezTo>
                <a:cubicBezTo>
                  <a:pt x="104775" y="117579"/>
                  <a:pt x="117579" y="104775"/>
                  <a:pt x="133350" y="104775"/>
                </a:cubicBezTo>
                <a:close/>
                <a:moveTo>
                  <a:pt x="219075" y="133350"/>
                </a:moveTo>
                <a:cubicBezTo>
                  <a:pt x="219075" y="117579"/>
                  <a:pt x="231879" y="104775"/>
                  <a:pt x="247650" y="104775"/>
                </a:cubicBezTo>
                <a:cubicBezTo>
                  <a:pt x="263421" y="104775"/>
                  <a:pt x="276225" y="117579"/>
                  <a:pt x="276225" y="133350"/>
                </a:cubicBezTo>
                <a:cubicBezTo>
                  <a:pt x="276225" y="149121"/>
                  <a:pt x="263421" y="161925"/>
                  <a:pt x="247650" y="161925"/>
                </a:cubicBezTo>
                <a:cubicBezTo>
                  <a:pt x="231879" y="161925"/>
                  <a:pt x="219075" y="149121"/>
                  <a:pt x="219075" y="133350"/>
                </a:cubicBezTo>
                <a:close/>
                <a:moveTo>
                  <a:pt x="38100" y="133350"/>
                </a:moveTo>
                <a:cubicBezTo>
                  <a:pt x="38100" y="122813"/>
                  <a:pt x="29587" y="114300"/>
                  <a:pt x="19050" y="114300"/>
                </a:cubicBezTo>
                <a:cubicBezTo>
                  <a:pt x="8513" y="114300"/>
                  <a:pt x="0" y="122813"/>
                  <a:pt x="0" y="133350"/>
                </a:cubicBezTo>
                <a:lnTo>
                  <a:pt x="0" y="190500"/>
                </a:lnTo>
                <a:cubicBezTo>
                  <a:pt x="0" y="201037"/>
                  <a:pt x="8513" y="209550"/>
                  <a:pt x="19050" y="209550"/>
                </a:cubicBezTo>
                <a:cubicBezTo>
                  <a:pt x="29587" y="209550"/>
                  <a:pt x="38100" y="201037"/>
                  <a:pt x="38100" y="190500"/>
                </a:cubicBezTo>
                <a:lnTo>
                  <a:pt x="38100" y="133350"/>
                </a:lnTo>
                <a:close/>
                <a:moveTo>
                  <a:pt x="361950" y="114300"/>
                </a:moveTo>
                <a:cubicBezTo>
                  <a:pt x="351413" y="114300"/>
                  <a:pt x="342900" y="122813"/>
                  <a:pt x="342900" y="133350"/>
                </a:cubicBezTo>
                <a:lnTo>
                  <a:pt x="342900" y="190500"/>
                </a:lnTo>
                <a:cubicBezTo>
                  <a:pt x="342900" y="201037"/>
                  <a:pt x="351413" y="209550"/>
                  <a:pt x="361950" y="209550"/>
                </a:cubicBezTo>
                <a:cubicBezTo>
                  <a:pt x="372487" y="209550"/>
                  <a:pt x="381000" y="201037"/>
                  <a:pt x="381000" y="190500"/>
                </a:cubicBezTo>
                <a:lnTo>
                  <a:pt x="381000" y="133350"/>
                </a:lnTo>
                <a:cubicBezTo>
                  <a:pt x="381000" y="122813"/>
                  <a:pt x="372487" y="114300"/>
                  <a:pt x="361950" y="114300"/>
                </a:cubicBezTo>
                <a:close/>
              </a:path>
            </a:pathLst>
          </a:custGeom>
          <a:solidFill>
            <a:srgbClr val="87CEEB"/>
          </a:solidFill>
          <a:ln/>
        </p:spPr>
      </p:sp>
      <p:sp>
        <p:nvSpPr>
          <p:cNvPr id="10" name="Text 7"/>
          <p:cNvSpPr/>
          <p:nvPr/>
        </p:nvSpPr>
        <p:spPr>
          <a:xfrm>
            <a:off x="1016000" y="3073400"/>
            <a:ext cx="1087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自动化衔接局限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16000" y="3378200"/>
            <a:ext cx="1085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Selenium上传依赖浏览器版本兼容性，复杂网页结构可能导致定位失败。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3987800"/>
            <a:ext cx="11684000" cy="863600"/>
          </a:xfrm>
          <a:custGeom>
            <a:avLst/>
            <a:gdLst/>
            <a:ahLst/>
            <a:cxnLst/>
            <a:rect l="l" t="t" r="r" b="b"/>
            <a:pathLst>
              <a:path w="11684000" h="863600">
                <a:moveTo>
                  <a:pt x="101603" y="0"/>
                </a:moveTo>
                <a:lnTo>
                  <a:pt x="11582397" y="0"/>
                </a:lnTo>
                <a:cubicBezTo>
                  <a:pt x="11638511" y="0"/>
                  <a:pt x="11684000" y="45489"/>
                  <a:pt x="11684000" y="101603"/>
                </a:cubicBezTo>
                <a:lnTo>
                  <a:pt x="11684000" y="761997"/>
                </a:lnTo>
                <a:cubicBezTo>
                  <a:pt x="11684000" y="818111"/>
                  <a:pt x="11638511" y="863600"/>
                  <a:pt x="115823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7B68EE">
              <a:alpha val="10196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596900" y="42672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8100"/>
                </a:moveTo>
                <a:cubicBezTo>
                  <a:pt x="0" y="17085"/>
                  <a:pt x="17085" y="0"/>
                  <a:pt x="38100" y="0"/>
                </a:cubicBezTo>
                <a:lnTo>
                  <a:pt x="127099" y="0"/>
                </a:lnTo>
                <a:cubicBezTo>
                  <a:pt x="137220" y="0"/>
                  <a:pt x="146923" y="3989"/>
                  <a:pt x="154067" y="11132"/>
                </a:cubicBezTo>
                <a:lnTo>
                  <a:pt x="217468" y="74593"/>
                </a:lnTo>
                <a:cubicBezTo>
                  <a:pt x="224611" y="81736"/>
                  <a:pt x="228600" y="91440"/>
                  <a:pt x="228600" y="10156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38100"/>
                </a:lnTo>
                <a:close/>
                <a:moveTo>
                  <a:pt x="123825" y="34826"/>
                </a:moveTo>
                <a:lnTo>
                  <a:pt x="123825" y="90488"/>
                </a:lnTo>
                <a:cubicBezTo>
                  <a:pt x="123825" y="98405"/>
                  <a:pt x="130195" y="104775"/>
                  <a:pt x="138113" y="104775"/>
                </a:cubicBezTo>
                <a:lnTo>
                  <a:pt x="193774" y="104775"/>
                </a:lnTo>
                <a:lnTo>
                  <a:pt x="123825" y="34826"/>
                </a:lnTo>
                <a:close/>
                <a:moveTo>
                  <a:pt x="97631" y="158770"/>
                </a:moveTo>
                <a:cubicBezTo>
                  <a:pt x="93226" y="152221"/>
                  <a:pt x="84356" y="150435"/>
                  <a:pt x="77807" y="154781"/>
                </a:cubicBezTo>
                <a:cubicBezTo>
                  <a:pt x="71259" y="159127"/>
                  <a:pt x="69473" y="168057"/>
                  <a:pt x="73819" y="174605"/>
                </a:cubicBezTo>
                <a:lnTo>
                  <a:pt x="97155" y="209550"/>
                </a:lnTo>
                <a:lnTo>
                  <a:pt x="73819" y="244495"/>
                </a:lnTo>
                <a:cubicBezTo>
                  <a:pt x="69413" y="251043"/>
                  <a:pt x="71199" y="259913"/>
                  <a:pt x="77807" y="264319"/>
                </a:cubicBezTo>
                <a:cubicBezTo>
                  <a:pt x="84415" y="268724"/>
                  <a:pt x="93226" y="266938"/>
                  <a:pt x="97631" y="260330"/>
                </a:cubicBezTo>
                <a:lnTo>
                  <a:pt x="114300" y="235327"/>
                </a:lnTo>
                <a:lnTo>
                  <a:pt x="130969" y="260330"/>
                </a:lnTo>
                <a:cubicBezTo>
                  <a:pt x="135374" y="266879"/>
                  <a:pt x="144244" y="268665"/>
                  <a:pt x="150793" y="264319"/>
                </a:cubicBezTo>
                <a:cubicBezTo>
                  <a:pt x="157341" y="259973"/>
                  <a:pt x="159127" y="251043"/>
                  <a:pt x="154781" y="244495"/>
                </a:cubicBezTo>
                <a:lnTo>
                  <a:pt x="131445" y="209550"/>
                </a:lnTo>
                <a:lnTo>
                  <a:pt x="154781" y="174605"/>
                </a:lnTo>
                <a:cubicBezTo>
                  <a:pt x="159187" y="168057"/>
                  <a:pt x="157401" y="159187"/>
                  <a:pt x="150793" y="154781"/>
                </a:cubicBezTo>
                <a:cubicBezTo>
                  <a:pt x="144185" y="150376"/>
                  <a:pt x="135374" y="152162"/>
                  <a:pt x="130969" y="158770"/>
                </a:cubicBezTo>
                <a:lnTo>
                  <a:pt x="114300" y="183773"/>
                </a:lnTo>
                <a:lnTo>
                  <a:pt x="97631" y="158770"/>
                </a:lnTo>
                <a:close/>
              </a:path>
            </a:pathLst>
          </a:custGeom>
          <a:solidFill>
            <a:srgbClr val="7B68EE"/>
          </a:solidFill>
          <a:ln/>
        </p:spPr>
      </p:sp>
      <p:sp>
        <p:nvSpPr>
          <p:cNvPr id="14" name="Text 11"/>
          <p:cNvSpPr/>
          <p:nvPr/>
        </p:nvSpPr>
        <p:spPr>
          <a:xfrm>
            <a:off x="1016000" y="4140200"/>
            <a:ext cx="1087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内容处理短板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16000" y="4445000"/>
            <a:ext cx="1085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对含表格、公式的复杂文档支持不足；对话功能基于摘要，长文档可能遗漏信息。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54000" y="5054600"/>
            <a:ext cx="11684000" cy="863600"/>
          </a:xfrm>
          <a:custGeom>
            <a:avLst/>
            <a:gdLst/>
            <a:ahLst/>
            <a:cxnLst/>
            <a:rect l="l" t="t" r="r" b="b"/>
            <a:pathLst>
              <a:path w="11684000" h="863600">
                <a:moveTo>
                  <a:pt x="101603" y="0"/>
                </a:moveTo>
                <a:lnTo>
                  <a:pt x="11582397" y="0"/>
                </a:lnTo>
                <a:cubicBezTo>
                  <a:pt x="11638511" y="0"/>
                  <a:pt x="11684000" y="45489"/>
                  <a:pt x="11684000" y="101603"/>
                </a:cubicBezTo>
                <a:lnTo>
                  <a:pt x="11684000" y="761997"/>
                </a:lnTo>
                <a:cubicBezTo>
                  <a:pt x="11684000" y="818111"/>
                  <a:pt x="11638511" y="863600"/>
                  <a:pt x="115823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558800" y="5334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61151" y="0"/>
                  <a:pt x="169188" y="4822"/>
                  <a:pt x="173355" y="12502"/>
                </a:cubicBezTo>
                <a:lnTo>
                  <a:pt x="301943" y="250627"/>
                </a:lnTo>
                <a:cubicBezTo>
                  <a:pt x="305931" y="258008"/>
                  <a:pt x="305753" y="266938"/>
                  <a:pt x="301466" y="274141"/>
                </a:cubicBezTo>
                <a:cubicBezTo>
                  <a:pt x="297180" y="281345"/>
                  <a:pt x="289381" y="285750"/>
                  <a:pt x="280987" y="285750"/>
                </a:cubicBezTo>
                <a:lnTo>
                  <a:pt x="23813" y="285750"/>
                </a:lnTo>
                <a:cubicBezTo>
                  <a:pt x="15419" y="285750"/>
                  <a:pt x="7680" y="281345"/>
                  <a:pt x="3334" y="274141"/>
                </a:cubicBezTo>
                <a:cubicBezTo>
                  <a:pt x="-1012" y="266938"/>
                  <a:pt x="-1131" y="258008"/>
                  <a:pt x="2858" y="250627"/>
                </a:cubicBezTo>
                <a:lnTo>
                  <a:pt x="131445" y="12502"/>
                </a:lnTo>
                <a:cubicBezTo>
                  <a:pt x="135612" y="4822"/>
                  <a:pt x="143649" y="0"/>
                  <a:pt x="152400" y="0"/>
                </a:cubicBezTo>
                <a:close/>
                <a:moveTo>
                  <a:pt x="152400" y="100013"/>
                </a:moveTo>
                <a:cubicBezTo>
                  <a:pt x="144482" y="100013"/>
                  <a:pt x="138113" y="106382"/>
                  <a:pt x="138113" y="114300"/>
                </a:cubicBezTo>
                <a:lnTo>
                  <a:pt x="138113" y="180975"/>
                </a:lnTo>
                <a:cubicBezTo>
                  <a:pt x="138113" y="188893"/>
                  <a:pt x="144482" y="195263"/>
                  <a:pt x="152400" y="195263"/>
                </a:cubicBezTo>
                <a:cubicBezTo>
                  <a:pt x="160318" y="195263"/>
                  <a:pt x="166688" y="188893"/>
                  <a:pt x="166688" y="180975"/>
                </a:cubicBezTo>
                <a:lnTo>
                  <a:pt x="166688" y="114300"/>
                </a:lnTo>
                <a:cubicBezTo>
                  <a:pt x="166688" y="106382"/>
                  <a:pt x="160318" y="100013"/>
                  <a:pt x="152400" y="100013"/>
                </a:cubicBezTo>
                <a:close/>
                <a:moveTo>
                  <a:pt x="168295" y="228600"/>
                </a:moveTo>
                <a:cubicBezTo>
                  <a:pt x="168656" y="222700"/>
                  <a:pt x="165714" y="217087"/>
                  <a:pt x="160656" y="214027"/>
                </a:cubicBezTo>
                <a:cubicBezTo>
                  <a:pt x="155599" y="210968"/>
                  <a:pt x="149261" y="210968"/>
                  <a:pt x="144203" y="214027"/>
                </a:cubicBezTo>
                <a:cubicBezTo>
                  <a:pt x="139145" y="217087"/>
                  <a:pt x="136203" y="222700"/>
                  <a:pt x="136565" y="228600"/>
                </a:cubicBezTo>
                <a:cubicBezTo>
                  <a:pt x="136203" y="234500"/>
                  <a:pt x="139145" y="240113"/>
                  <a:pt x="144203" y="243173"/>
                </a:cubicBezTo>
                <a:cubicBezTo>
                  <a:pt x="149261" y="246232"/>
                  <a:pt x="155599" y="246232"/>
                  <a:pt x="160656" y="243173"/>
                </a:cubicBezTo>
                <a:cubicBezTo>
                  <a:pt x="165714" y="240113"/>
                  <a:pt x="168656" y="234500"/>
                  <a:pt x="168295" y="22860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8" name="Text 15"/>
          <p:cNvSpPr/>
          <p:nvPr/>
        </p:nvSpPr>
        <p:spPr>
          <a:xfrm>
            <a:off x="1016000" y="5207000"/>
            <a:ext cx="1087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AI生成风险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016000" y="5511800"/>
            <a:ext cx="1085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模型可能产生逻辑错误或信息遗漏，生成结果需人工复核，无法完全替代人工判断。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384" r="1384"/>
          <a:stretch/>
        </p:blipFill>
        <p:spPr>
          <a:xfrm flipV="1">
            <a:off x="0" y="0"/>
            <a:ext cx="12192635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1-20:17:38-d3l4logs8jdo4os5eo30.jpeg"/>
          <p:cNvPicPr>
            <a:picLocks noChangeAspect="1"/>
          </p:cNvPicPr>
          <p:nvPr/>
        </p:nvPicPr>
        <p:blipFill>
          <a:blip r:embed="rId5"/>
          <a:srcRect l="18566" r="31397"/>
          <a:stretch/>
        </p:blipFill>
        <p:spPr>
          <a:xfrm>
            <a:off x="483870" y="387350"/>
            <a:ext cx="4561205" cy="60839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68975" y="1176655"/>
            <a:ext cx="213868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 录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5869305" y="648335"/>
            <a:ext cx="3825240" cy="683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kern="0" spc="3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10-11-20:17:33-d3l4ln8s8jdo4os5enr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 flipV="1">
            <a:off x="8466455" y="2350770"/>
            <a:ext cx="5233670" cy="110871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 flipH="1">
            <a:off x="10635720" y="5759103"/>
            <a:ext cx="878810" cy="279259"/>
          </a:xfrm>
          <a:custGeom>
            <a:avLst/>
            <a:gdLst/>
            <a:ahLst/>
            <a:cxnLst/>
            <a:rect l="l" t="t" r="r" b="b"/>
            <a:pathLst>
              <a:path w="878810" h="279259">
                <a:moveTo>
                  <a:pt x="192859" y="139265"/>
                </a:moveTo>
                <a:lnTo>
                  <a:pt x="54326" y="-101"/>
                </a:lnTo>
                <a:lnTo>
                  <a:pt x="-976" y="55587"/>
                </a:lnTo>
                <a:lnTo>
                  <a:pt x="43352" y="100198"/>
                </a:lnTo>
                <a:lnTo>
                  <a:pt x="78533" y="139582"/>
                </a:lnTo>
                <a:lnTo>
                  <a:pt x="43352" y="178953"/>
                </a:lnTo>
                <a:lnTo>
                  <a:pt x="-976" y="223565"/>
                </a:lnTo>
                <a:lnTo>
                  <a:pt x="54326" y="279259"/>
                </a:lnTo>
                <a:lnTo>
                  <a:pt x="192859" y="139893"/>
                </a:lnTo>
                <a:lnTo>
                  <a:pt x="192553" y="139576"/>
                </a:lnTo>
                <a:close/>
                <a:moveTo>
                  <a:pt x="421509" y="139265"/>
                </a:moveTo>
                <a:lnTo>
                  <a:pt x="282977" y="-101"/>
                </a:lnTo>
                <a:lnTo>
                  <a:pt x="227674" y="55587"/>
                </a:lnTo>
                <a:lnTo>
                  <a:pt x="272002" y="100198"/>
                </a:lnTo>
                <a:lnTo>
                  <a:pt x="307123" y="139582"/>
                </a:lnTo>
                <a:lnTo>
                  <a:pt x="272002" y="178953"/>
                </a:lnTo>
                <a:lnTo>
                  <a:pt x="227674" y="223565"/>
                </a:lnTo>
                <a:lnTo>
                  <a:pt x="282977" y="279259"/>
                </a:lnTo>
                <a:lnTo>
                  <a:pt x="421509" y="139893"/>
                </a:lnTo>
                <a:lnTo>
                  <a:pt x="421204" y="139576"/>
                </a:lnTo>
                <a:close/>
                <a:moveTo>
                  <a:pt x="650160" y="139265"/>
                </a:moveTo>
                <a:lnTo>
                  <a:pt x="511627" y="-101"/>
                </a:lnTo>
                <a:lnTo>
                  <a:pt x="456264" y="55587"/>
                </a:lnTo>
                <a:lnTo>
                  <a:pt x="500653" y="100198"/>
                </a:lnTo>
                <a:lnTo>
                  <a:pt x="535774" y="139582"/>
                </a:lnTo>
                <a:lnTo>
                  <a:pt x="500653" y="178953"/>
                </a:lnTo>
                <a:lnTo>
                  <a:pt x="456264" y="223565"/>
                </a:lnTo>
                <a:lnTo>
                  <a:pt x="511627" y="279259"/>
                </a:lnTo>
                <a:lnTo>
                  <a:pt x="650160" y="139893"/>
                </a:lnTo>
                <a:lnTo>
                  <a:pt x="649854" y="139576"/>
                </a:lnTo>
                <a:close/>
                <a:moveTo>
                  <a:pt x="878810" y="139265"/>
                </a:moveTo>
                <a:lnTo>
                  <a:pt x="740277" y="-101"/>
                </a:lnTo>
                <a:lnTo>
                  <a:pt x="684914" y="55587"/>
                </a:lnTo>
                <a:lnTo>
                  <a:pt x="729242" y="100198"/>
                </a:lnTo>
                <a:lnTo>
                  <a:pt x="764423" y="139582"/>
                </a:lnTo>
                <a:lnTo>
                  <a:pt x="729242" y="178953"/>
                </a:lnTo>
                <a:lnTo>
                  <a:pt x="684914" y="223565"/>
                </a:lnTo>
                <a:lnTo>
                  <a:pt x="740277" y="279259"/>
                </a:lnTo>
                <a:lnTo>
                  <a:pt x="878810" y="139893"/>
                </a:lnTo>
                <a:lnTo>
                  <a:pt x="878444" y="139576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8" name="Text 3"/>
          <p:cNvSpPr/>
          <p:nvPr/>
        </p:nvSpPr>
        <p:spPr>
          <a:xfrm>
            <a:off x="10635720" y="5759103"/>
            <a:ext cx="878810" cy="2792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5762625" y="2060575"/>
            <a:ext cx="5194300" cy="4389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痛点与机遇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5762625" y="2772410"/>
            <a:ext cx="5194300" cy="4389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方案全景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5762625" y="3484245"/>
            <a:ext cx="5194300" cy="4389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技术内核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5762625" y="4196080"/>
            <a:ext cx="5194300" cy="4389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场景落地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5762625" y="4907915"/>
            <a:ext cx="5194300" cy="4389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价值与局限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5762625" y="5631180"/>
            <a:ext cx="5194300" cy="4389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未来蓝图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285" r="1285"/>
          <a:stretch/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未来蓝图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rgbClr val="2142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066800"/>
            <a:ext cx="5854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未来蓝图：功能扩展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778000"/>
            <a:ext cx="5740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持续迭代，打造更强大、易用的文档处理中心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438400"/>
            <a:ext cx="0" cy="3352800"/>
          </a:xfrm>
          <a:prstGeom prst="line">
            <a:avLst/>
          </a:prstGeom>
          <a:noFill/>
          <a:ln w="25400">
            <a:solidFill>
              <a:srgbClr val="87CEEB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39700" y="2489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90E2"/>
          </a:solidFill>
          <a:ln w="50800">
            <a:solidFill>
              <a:srgbClr val="FFFFFF"/>
            </a:solidFill>
            <a:prstDash val="solid"/>
          </a:ln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533400" y="2438400"/>
            <a:ext cx="546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降低使用门槛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33400" y="2794000"/>
            <a:ext cx="543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提供API密钥向导与ChromeDriver自动下载。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39700" y="3403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90E2"/>
          </a:solidFill>
          <a:ln w="50800">
            <a:solidFill>
              <a:srgbClr val="FFFFFF"/>
            </a:solidFill>
            <a:prstDash val="solid"/>
          </a:ln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33400" y="3352800"/>
            <a:ext cx="546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强化内容处理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3400" y="3708400"/>
            <a:ext cx="543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增加OCR识别，支持长文档分段解析与完整内容对话。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39700" y="4318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90E2"/>
          </a:solidFill>
          <a:ln w="50800">
            <a:solidFill>
              <a:srgbClr val="FFFFFF"/>
            </a:solidFill>
            <a:prstDash val="solid"/>
          </a:ln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533400" y="4267200"/>
            <a:ext cx="546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优化AI生成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33400" y="4622800"/>
            <a:ext cx="543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开放自定义Prompt模板仓库，增加结果预览与修改功能。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39700" y="5232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90E2"/>
          </a:solidFill>
          <a:ln w="50800">
            <a:solidFill>
              <a:srgbClr val="FFFFFF"/>
            </a:solidFill>
            <a:prstDash val="solid"/>
          </a:ln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6" name="Text 13"/>
          <p:cNvSpPr/>
          <p:nvPr/>
        </p:nvSpPr>
        <p:spPr>
          <a:xfrm>
            <a:off x="533400" y="5181600"/>
            <a:ext cx="546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提升自动化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29762" y="5715000"/>
            <a:ext cx="543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实现“导入-生成-导出”全流程一键操作，支持批量处理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目前未实现真正意义上的一键自动化</a:t>
            </a:r>
            <a:endParaRPr lang="en-US" sz="1600" dirty="0"/>
          </a:p>
        </p:txBody>
      </p:sp>
      <p:pic>
        <p:nvPicPr>
          <p:cNvPr id="18" name="Image 1" descr="https://kimi-web-img.moonshot.cn/img/gd-hbimg.huaban.com/ad52bac403b1da43c96969ba84ab34d1d610b47a"/>
          <p:cNvPicPr>
            <a:picLocks noChangeAspect="1"/>
          </p:cNvPicPr>
          <p:nvPr/>
        </p:nvPicPr>
        <p:blipFill>
          <a:blip r:embed="rId4"/>
          <a:srcRect l="25256" r="25256"/>
          <a:stretch/>
        </p:blipFill>
        <p:spPr>
          <a:xfrm>
            <a:off x="6495124" y="457200"/>
            <a:ext cx="5245100" cy="5943600"/>
          </a:xfrm>
          <a:prstGeom prst="roundRect">
            <a:avLst>
              <a:gd name="adj" fmla="val 2906"/>
            </a:avLst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375" r="1375"/>
          <a:stretch/>
        </p:blipFill>
        <p:spPr>
          <a:xfrm>
            <a:off x="-635" y="0"/>
            <a:ext cx="1219390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82470" y="1786255"/>
            <a:ext cx="8226425" cy="1358900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2142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892743" y="3162935"/>
            <a:ext cx="6405880" cy="1129030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感谢大家观看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10-11-20:18:12-d3l4m10s8jdo4os5eof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55" y="247015"/>
            <a:ext cx="4222115" cy="153924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11-20:18:12-d3l4m10s8jdo4os5eof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090" y="4912360"/>
            <a:ext cx="4222115" cy="153924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68960" y="5503545"/>
            <a:ext cx="252349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>
            <a:off x="957050" y="816263"/>
            <a:ext cx="878810" cy="279259"/>
          </a:xfrm>
          <a:custGeom>
            <a:avLst/>
            <a:gdLst/>
            <a:ahLst/>
            <a:cxnLst/>
            <a:rect l="l" t="t" r="r" b="b"/>
            <a:pathLst>
              <a:path w="878810" h="279259">
                <a:moveTo>
                  <a:pt x="192859" y="139265"/>
                </a:moveTo>
                <a:lnTo>
                  <a:pt x="54326" y="-101"/>
                </a:lnTo>
                <a:lnTo>
                  <a:pt x="-976" y="55587"/>
                </a:lnTo>
                <a:lnTo>
                  <a:pt x="43352" y="100198"/>
                </a:lnTo>
                <a:lnTo>
                  <a:pt x="78533" y="139582"/>
                </a:lnTo>
                <a:lnTo>
                  <a:pt x="43352" y="178953"/>
                </a:lnTo>
                <a:lnTo>
                  <a:pt x="-976" y="223565"/>
                </a:lnTo>
                <a:lnTo>
                  <a:pt x="54326" y="279259"/>
                </a:lnTo>
                <a:lnTo>
                  <a:pt x="192859" y="139893"/>
                </a:lnTo>
                <a:lnTo>
                  <a:pt x="192553" y="139576"/>
                </a:lnTo>
                <a:close/>
                <a:moveTo>
                  <a:pt x="421509" y="139265"/>
                </a:moveTo>
                <a:lnTo>
                  <a:pt x="282977" y="-101"/>
                </a:lnTo>
                <a:lnTo>
                  <a:pt x="227674" y="55587"/>
                </a:lnTo>
                <a:lnTo>
                  <a:pt x="272002" y="100198"/>
                </a:lnTo>
                <a:lnTo>
                  <a:pt x="307123" y="139582"/>
                </a:lnTo>
                <a:lnTo>
                  <a:pt x="272002" y="178953"/>
                </a:lnTo>
                <a:lnTo>
                  <a:pt x="227674" y="223565"/>
                </a:lnTo>
                <a:lnTo>
                  <a:pt x="282977" y="279259"/>
                </a:lnTo>
                <a:lnTo>
                  <a:pt x="421509" y="139893"/>
                </a:lnTo>
                <a:lnTo>
                  <a:pt x="421204" y="139576"/>
                </a:lnTo>
                <a:close/>
                <a:moveTo>
                  <a:pt x="650160" y="139265"/>
                </a:moveTo>
                <a:lnTo>
                  <a:pt x="511627" y="-101"/>
                </a:lnTo>
                <a:lnTo>
                  <a:pt x="456264" y="55587"/>
                </a:lnTo>
                <a:lnTo>
                  <a:pt x="500653" y="100198"/>
                </a:lnTo>
                <a:lnTo>
                  <a:pt x="535774" y="139582"/>
                </a:lnTo>
                <a:lnTo>
                  <a:pt x="500653" y="178953"/>
                </a:lnTo>
                <a:lnTo>
                  <a:pt x="456264" y="223565"/>
                </a:lnTo>
                <a:lnTo>
                  <a:pt x="511627" y="279259"/>
                </a:lnTo>
                <a:lnTo>
                  <a:pt x="650160" y="139893"/>
                </a:lnTo>
                <a:lnTo>
                  <a:pt x="649854" y="139576"/>
                </a:lnTo>
                <a:close/>
                <a:moveTo>
                  <a:pt x="878810" y="139265"/>
                </a:moveTo>
                <a:lnTo>
                  <a:pt x="740277" y="-101"/>
                </a:lnTo>
                <a:lnTo>
                  <a:pt x="684914" y="55587"/>
                </a:lnTo>
                <a:lnTo>
                  <a:pt x="729242" y="100198"/>
                </a:lnTo>
                <a:lnTo>
                  <a:pt x="764423" y="139582"/>
                </a:lnTo>
                <a:lnTo>
                  <a:pt x="729242" y="178953"/>
                </a:lnTo>
                <a:lnTo>
                  <a:pt x="684914" y="223565"/>
                </a:lnTo>
                <a:lnTo>
                  <a:pt x="740277" y="279259"/>
                </a:lnTo>
                <a:lnTo>
                  <a:pt x="878810" y="139893"/>
                </a:lnTo>
                <a:lnTo>
                  <a:pt x="878444" y="139576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11" name="Text 5"/>
          <p:cNvSpPr/>
          <p:nvPr/>
        </p:nvSpPr>
        <p:spPr>
          <a:xfrm>
            <a:off x="957050" y="816263"/>
            <a:ext cx="878810" cy="2792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10209195" y="401570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7"/>
          <p:cNvSpPr/>
          <p:nvPr/>
        </p:nvSpPr>
        <p:spPr>
          <a:xfrm>
            <a:off x="10209195" y="401570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8"/>
          <p:cNvSpPr/>
          <p:nvPr/>
        </p:nvSpPr>
        <p:spPr>
          <a:xfrm rot="5400000">
            <a:off x="5226050" y="3844290"/>
            <a:ext cx="76200" cy="3938270"/>
          </a:xfrm>
          <a:custGeom>
            <a:avLst/>
            <a:gdLst/>
            <a:ahLst/>
            <a:cxnLst/>
            <a:rect l="l" t="t" r="r" b="b"/>
            <a:pathLst>
              <a:path w="76200" h="3938270">
                <a:moveTo>
                  <a:pt x="76200" y="-1742"/>
                </a:moveTo>
                <a:lnTo>
                  <a:pt x="76200" y="39382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/>
            </a:solidFill>
            <a:prstDash val="solid"/>
          </a:ln>
        </p:spPr>
      </p:sp>
      <p:sp>
        <p:nvSpPr>
          <p:cNvPr id="15" name="Text 9"/>
          <p:cNvSpPr/>
          <p:nvPr/>
        </p:nvSpPr>
        <p:spPr>
          <a:xfrm rot="5400000">
            <a:off x="5226050" y="3844290"/>
            <a:ext cx="76200" cy="393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4" descr="https://kimi-img.moonshot.cn/pub/slides/slides_tmpl/image/25-10-11-20:17:33-d3l4ln8s8jdo4os5ens0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47710" y="4069080"/>
            <a:ext cx="3718560" cy="27889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285" r="1285"/>
          <a:stretch/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痛点与机遇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rgbClr val="2142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6256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文档碎片化时代的三大痛点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2352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传统文档处理方式的效率困境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997200"/>
            <a:ext cx="3695700" cy="2235200"/>
          </a:xfrm>
          <a:custGeom>
            <a:avLst/>
            <a:gdLst/>
            <a:ahLst/>
            <a:cxnLst/>
            <a:rect l="l" t="t" r="r" b="b"/>
            <a:pathLst>
              <a:path w="3695700" h="22352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133610"/>
                </a:lnTo>
                <a:cubicBezTo>
                  <a:pt x="3695700" y="2189717"/>
                  <a:pt x="3650217" y="2235200"/>
                  <a:pt x="35941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871133" y="3200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00025" y="0"/>
                </a:moveTo>
                <a:cubicBezTo>
                  <a:pt x="231547" y="0"/>
                  <a:pt x="257175" y="19199"/>
                  <a:pt x="257175" y="42863"/>
                </a:cubicBezTo>
                <a:cubicBezTo>
                  <a:pt x="257175" y="52149"/>
                  <a:pt x="253246" y="60722"/>
                  <a:pt x="246459" y="67776"/>
                </a:cubicBezTo>
                <a:cubicBezTo>
                  <a:pt x="240566" y="73938"/>
                  <a:pt x="235744" y="81439"/>
                  <a:pt x="235744" y="90011"/>
                </a:cubicBezTo>
                <a:cubicBezTo>
                  <a:pt x="235744" y="103406"/>
                  <a:pt x="246638" y="114300"/>
                  <a:pt x="260033" y="114300"/>
                </a:cubicBezTo>
                <a:lnTo>
                  <a:pt x="300038" y="114300"/>
                </a:lnTo>
                <a:cubicBezTo>
                  <a:pt x="323701" y="114300"/>
                  <a:pt x="342900" y="133499"/>
                  <a:pt x="342900" y="157163"/>
                </a:cubicBezTo>
                <a:lnTo>
                  <a:pt x="342900" y="197168"/>
                </a:lnTo>
                <a:cubicBezTo>
                  <a:pt x="342900" y="210562"/>
                  <a:pt x="353794" y="221456"/>
                  <a:pt x="367189" y="221456"/>
                </a:cubicBezTo>
                <a:cubicBezTo>
                  <a:pt x="375672" y="221456"/>
                  <a:pt x="383262" y="216634"/>
                  <a:pt x="389424" y="210741"/>
                </a:cubicBezTo>
                <a:cubicBezTo>
                  <a:pt x="396478" y="204043"/>
                  <a:pt x="405051" y="200025"/>
                  <a:pt x="414337" y="200025"/>
                </a:cubicBezTo>
                <a:cubicBezTo>
                  <a:pt x="438001" y="200025"/>
                  <a:pt x="457200" y="225653"/>
                  <a:pt x="457200" y="257175"/>
                </a:cubicBezTo>
                <a:cubicBezTo>
                  <a:pt x="457200" y="288697"/>
                  <a:pt x="438001" y="314325"/>
                  <a:pt x="414337" y="314325"/>
                </a:cubicBezTo>
                <a:cubicBezTo>
                  <a:pt x="405051" y="314325"/>
                  <a:pt x="396389" y="310396"/>
                  <a:pt x="389424" y="303609"/>
                </a:cubicBezTo>
                <a:cubicBezTo>
                  <a:pt x="383262" y="297716"/>
                  <a:pt x="375761" y="292894"/>
                  <a:pt x="367189" y="292894"/>
                </a:cubicBezTo>
                <a:cubicBezTo>
                  <a:pt x="353794" y="292894"/>
                  <a:pt x="342900" y="303788"/>
                  <a:pt x="342900" y="317183"/>
                </a:cubicBezTo>
                <a:lnTo>
                  <a:pt x="342900" y="414338"/>
                </a:lnTo>
                <a:cubicBezTo>
                  <a:pt x="342900" y="438001"/>
                  <a:pt x="323701" y="457200"/>
                  <a:pt x="300038" y="457200"/>
                </a:cubicBezTo>
                <a:lnTo>
                  <a:pt x="249317" y="457200"/>
                </a:lnTo>
                <a:cubicBezTo>
                  <a:pt x="237887" y="457200"/>
                  <a:pt x="228600" y="447913"/>
                  <a:pt x="228600" y="436483"/>
                </a:cubicBezTo>
                <a:cubicBezTo>
                  <a:pt x="228600" y="428268"/>
                  <a:pt x="233779" y="421035"/>
                  <a:pt x="240387" y="416123"/>
                </a:cubicBezTo>
                <a:cubicBezTo>
                  <a:pt x="250746" y="408355"/>
                  <a:pt x="257175" y="397639"/>
                  <a:pt x="257175" y="385763"/>
                </a:cubicBezTo>
                <a:cubicBezTo>
                  <a:pt x="257175" y="362099"/>
                  <a:pt x="231547" y="342900"/>
                  <a:pt x="200025" y="342900"/>
                </a:cubicBezTo>
                <a:cubicBezTo>
                  <a:pt x="168503" y="342900"/>
                  <a:pt x="142875" y="362099"/>
                  <a:pt x="142875" y="385763"/>
                </a:cubicBezTo>
                <a:cubicBezTo>
                  <a:pt x="142875" y="397639"/>
                  <a:pt x="149304" y="408355"/>
                  <a:pt x="159663" y="416123"/>
                </a:cubicBezTo>
                <a:cubicBezTo>
                  <a:pt x="166271" y="421035"/>
                  <a:pt x="171450" y="428179"/>
                  <a:pt x="171450" y="436483"/>
                </a:cubicBezTo>
                <a:cubicBezTo>
                  <a:pt x="171450" y="447913"/>
                  <a:pt x="162163" y="457200"/>
                  <a:pt x="150733" y="457200"/>
                </a:cubicBezTo>
                <a:lnTo>
                  <a:pt x="42863" y="457200"/>
                </a:lnTo>
                <a:cubicBezTo>
                  <a:pt x="19199" y="457200"/>
                  <a:pt x="0" y="438001"/>
                  <a:pt x="0" y="414338"/>
                </a:cubicBezTo>
                <a:lnTo>
                  <a:pt x="0" y="306467"/>
                </a:lnTo>
                <a:cubicBezTo>
                  <a:pt x="0" y="295037"/>
                  <a:pt x="9287" y="285750"/>
                  <a:pt x="20717" y="285750"/>
                </a:cubicBezTo>
                <a:cubicBezTo>
                  <a:pt x="28932" y="285750"/>
                  <a:pt x="36165" y="290929"/>
                  <a:pt x="41077" y="297537"/>
                </a:cubicBezTo>
                <a:cubicBezTo>
                  <a:pt x="48845" y="307896"/>
                  <a:pt x="59561" y="314325"/>
                  <a:pt x="71438" y="314325"/>
                </a:cubicBezTo>
                <a:cubicBezTo>
                  <a:pt x="95101" y="314325"/>
                  <a:pt x="114300" y="288697"/>
                  <a:pt x="114300" y="257175"/>
                </a:cubicBezTo>
                <a:cubicBezTo>
                  <a:pt x="114300" y="225653"/>
                  <a:pt x="95101" y="200025"/>
                  <a:pt x="71438" y="200025"/>
                </a:cubicBezTo>
                <a:cubicBezTo>
                  <a:pt x="59561" y="200025"/>
                  <a:pt x="48845" y="206454"/>
                  <a:pt x="41077" y="216813"/>
                </a:cubicBezTo>
                <a:cubicBezTo>
                  <a:pt x="36165" y="223421"/>
                  <a:pt x="29021" y="228600"/>
                  <a:pt x="20717" y="228600"/>
                </a:cubicBezTo>
                <a:cubicBezTo>
                  <a:pt x="9287" y="228600"/>
                  <a:pt x="0" y="219313"/>
                  <a:pt x="0" y="207883"/>
                </a:cubicBezTo>
                <a:lnTo>
                  <a:pt x="0" y="157163"/>
                </a:lnTo>
                <a:cubicBezTo>
                  <a:pt x="0" y="133499"/>
                  <a:pt x="19199" y="114300"/>
                  <a:pt x="42863" y="114300"/>
                </a:cubicBezTo>
                <a:lnTo>
                  <a:pt x="140018" y="114300"/>
                </a:lnTo>
                <a:cubicBezTo>
                  <a:pt x="153412" y="114300"/>
                  <a:pt x="164306" y="103406"/>
                  <a:pt x="164306" y="90011"/>
                </a:cubicBezTo>
                <a:cubicBezTo>
                  <a:pt x="164306" y="81528"/>
                  <a:pt x="159484" y="73938"/>
                  <a:pt x="153591" y="67776"/>
                </a:cubicBezTo>
                <a:cubicBezTo>
                  <a:pt x="146893" y="60722"/>
                  <a:pt x="142875" y="52149"/>
                  <a:pt x="142875" y="42863"/>
                </a:cubicBezTo>
                <a:cubicBezTo>
                  <a:pt x="142875" y="19199"/>
                  <a:pt x="168503" y="0"/>
                  <a:pt x="200025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4"/>
          <p:cNvSpPr/>
          <p:nvPr/>
        </p:nvSpPr>
        <p:spPr>
          <a:xfrm>
            <a:off x="893233" y="3810000"/>
            <a:ext cx="241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格式散乱，结构松散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12750" y="4267200"/>
            <a:ext cx="3378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TXT、PDF、Word等文件散落各处，手动整理成思维导图平均耗时</a:t>
            </a:r>
            <a:r>
              <a:rPr lang="en-US" sz="1400" b="1" dirty="0">
                <a:solidFill>
                  <a:srgbClr val="7B68E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2小时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，且易遗漏重点。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50267" y="3200400"/>
            <a:ext cx="3695700" cy="1981200"/>
          </a:xfrm>
          <a:custGeom>
            <a:avLst/>
            <a:gdLst/>
            <a:ahLst/>
            <a:cxnLst/>
            <a:rect l="l" t="t" r="r" b="b"/>
            <a:pathLst>
              <a:path w="3695700" h="1981200">
                <a:moveTo>
                  <a:pt x="101596" y="0"/>
                </a:moveTo>
                <a:lnTo>
                  <a:pt x="3594104" y="0"/>
                </a:lnTo>
                <a:cubicBezTo>
                  <a:pt x="3650214" y="0"/>
                  <a:pt x="3695700" y="45486"/>
                  <a:pt x="3695700" y="101596"/>
                </a:cubicBezTo>
                <a:lnTo>
                  <a:pt x="3695700" y="1879604"/>
                </a:lnTo>
                <a:cubicBezTo>
                  <a:pt x="3695700" y="1935714"/>
                  <a:pt x="3650214" y="1981200"/>
                  <a:pt x="35941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924550" y="34036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28575" y="0"/>
                </a:moveTo>
                <a:cubicBezTo>
                  <a:pt x="12769" y="0"/>
                  <a:pt x="0" y="12769"/>
                  <a:pt x="0" y="28575"/>
                </a:cubicBezTo>
                <a:cubicBezTo>
                  <a:pt x="0" y="44381"/>
                  <a:pt x="12769" y="57150"/>
                  <a:pt x="28575" y="57150"/>
                </a:cubicBezTo>
                <a:lnTo>
                  <a:pt x="28575" y="66973"/>
                </a:lnTo>
                <a:cubicBezTo>
                  <a:pt x="28575" y="104835"/>
                  <a:pt x="43666" y="141178"/>
                  <a:pt x="70455" y="167967"/>
                </a:cubicBezTo>
                <a:lnTo>
                  <a:pt x="131088" y="228600"/>
                </a:lnTo>
                <a:lnTo>
                  <a:pt x="70455" y="289233"/>
                </a:lnTo>
                <a:cubicBezTo>
                  <a:pt x="43666" y="316022"/>
                  <a:pt x="28575" y="352365"/>
                  <a:pt x="28575" y="390227"/>
                </a:cubicBezTo>
                <a:lnTo>
                  <a:pt x="28575" y="400050"/>
                </a:lnTo>
                <a:cubicBezTo>
                  <a:pt x="12769" y="400050"/>
                  <a:pt x="0" y="412819"/>
                  <a:pt x="0" y="428625"/>
                </a:cubicBezTo>
                <a:cubicBezTo>
                  <a:pt x="0" y="444431"/>
                  <a:pt x="12769" y="457200"/>
                  <a:pt x="28575" y="457200"/>
                </a:cubicBezTo>
                <a:lnTo>
                  <a:pt x="314325" y="457200"/>
                </a:lnTo>
                <a:cubicBezTo>
                  <a:pt x="330131" y="457200"/>
                  <a:pt x="342900" y="444431"/>
                  <a:pt x="342900" y="428625"/>
                </a:cubicBezTo>
                <a:cubicBezTo>
                  <a:pt x="342900" y="412819"/>
                  <a:pt x="330131" y="400050"/>
                  <a:pt x="314325" y="400050"/>
                </a:cubicBezTo>
                <a:lnTo>
                  <a:pt x="314325" y="390227"/>
                </a:lnTo>
                <a:cubicBezTo>
                  <a:pt x="314325" y="352365"/>
                  <a:pt x="299234" y="316022"/>
                  <a:pt x="272445" y="289233"/>
                </a:cubicBezTo>
                <a:lnTo>
                  <a:pt x="211812" y="228600"/>
                </a:lnTo>
                <a:lnTo>
                  <a:pt x="272445" y="167967"/>
                </a:lnTo>
                <a:cubicBezTo>
                  <a:pt x="299234" y="141178"/>
                  <a:pt x="314325" y="104835"/>
                  <a:pt x="314325" y="66973"/>
                </a:cubicBezTo>
                <a:lnTo>
                  <a:pt x="314325" y="57150"/>
                </a:lnTo>
                <a:cubicBezTo>
                  <a:pt x="330131" y="57150"/>
                  <a:pt x="342900" y="44381"/>
                  <a:pt x="342900" y="28575"/>
                </a:cubicBezTo>
                <a:cubicBezTo>
                  <a:pt x="342900" y="12769"/>
                  <a:pt x="330131" y="0"/>
                  <a:pt x="314325" y="0"/>
                </a:cubicBezTo>
                <a:lnTo>
                  <a:pt x="28575" y="0"/>
                </a:lnTo>
                <a:close/>
                <a:moveTo>
                  <a:pt x="85725" y="66973"/>
                </a:moveTo>
                <a:lnTo>
                  <a:pt x="85725" y="57150"/>
                </a:lnTo>
                <a:lnTo>
                  <a:pt x="257175" y="57150"/>
                </a:lnTo>
                <a:lnTo>
                  <a:pt x="257175" y="66973"/>
                </a:lnTo>
                <a:cubicBezTo>
                  <a:pt x="257175" y="83939"/>
                  <a:pt x="252174" y="100370"/>
                  <a:pt x="242888" y="114300"/>
                </a:cubicBezTo>
                <a:lnTo>
                  <a:pt x="100013" y="114300"/>
                </a:lnTo>
                <a:cubicBezTo>
                  <a:pt x="90815" y="100370"/>
                  <a:pt x="85725" y="83939"/>
                  <a:pt x="85725" y="66973"/>
                </a:cubicBezTo>
                <a:close/>
                <a:moveTo>
                  <a:pt x="100013" y="342900"/>
                </a:moveTo>
                <a:cubicBezTo>
                  <a:pt x="103138" y="338167"/>
                  <a:pt x="106799" y="333702"/>
                  <a:pt x="110817" y="329595"/>
                </a:cubicBezTo>
                <a:lnTo>
                  <a:pt x="171450" y="268962"/>
                </a:lnTo>
                <a:lnTo>
                  <a:pt x="232083" y="329595"/>
                </a:lnTo>
                <a:cubicBezTo>
                  <a:pt x="236190" y="333702"/>
                  <a:pt x="239762" y="338167"/>
                  <a:pt x="242977" y="342900"/>
                </a:cubicBezTo>
                <a:lnTo>
                  <a:pt x="100013" y="342900"/>
                </a:lnTo>
                <a:close/>
              </a:path>
            </a:pathLst>
          </a:custGeom>
          <a:solidFill>
            <a:srgbClr val="87CEEB"/>
          </a:solidFill>
          <a:ln/>
        </p:spPr>
      </p:sp>
      <p:sp>
        <p:nvSpPr>
          <p:cNvPr id="11" name="Text 8"/>
          <p:cNvSpPr/>
          <p:nvPr/>
        </p:nvSpPr>
        <p:spPr>
          <a:xfrm>
            <a:off x="4889500" y="4013200"/>
            <a:ext cx="241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手动整理，效率低下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409017" y="44704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信息提炼与重组过程繁琐，严重制约了知识的复用与流转效率。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246534" y="2997200"/>
            <a:ext cx="3695700" cy="1981200"/>
          </a:xfrm>
          <a:custGeom>
            <a:avLst/>
            <a:gdLst/>
            <a:ahLst/>
            <a:cxnLst/>
            <a:rect l="l" t="t" r="r" b="b"/>
            <a:pathLst>
              <a:path w="3695700" h="1981200">
                <a:moveTo>
                  <a:pt x="101596" y="0"/>
                </a:moveTo>
                <a:lnTo>
                  <a:pt x="3594104" y="0"/>
                </a:lnTo>
                <a:cubicBezTo>
                  <a:pt x="3650214" y="0"/>
                  <a:pt x="3695700" y="45486"/>
                  <a:pt x="3695700" y="101596"/>
                </a:cubicBezTo>
                <a:lnTo>
                  <a:pt x="3695700" y="1879604"/>
                </a:lnTo>
                <a:cubicBezTo>
                  <a:pt x="3695700" y="1935714"/>
                  <a:pt x="3650214" y="1981200"/>
                  <a:pt x="35941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7B68EE">
              <a:alpha val="1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9835092" y="3200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00114" y="86707"/>
                </a:moveTo>
                <a:lnTo>
                  <a:pt x="200114" y="130999"/>
                </a:lnTo>
                <a:lnTo>
                  <a:pt x="200561" y="131445"/>
                </a:lnTo>
                <a:cubicBezTo>
                  <a:pt x="206365" y="57864"/>
                  <a:pt x="267891" y="0"/>
                  <a:pt x="342989" y="0"/>
                </a:cubicBezTo>
                <a:cubicBezTo>
                  <a:pt x="360938" y="0"/>
                  <a:pt x="378172" y="3304"/>
                  <a:pt x="393978" y="9376"/>
                </a:cubicBezTo>
                <a:cubicBezTo>
                  <a:pt x="402908" y="12769"/>
                  <a:pt x="404515" y="24110"/>
                  <a:pt x="397818" y="30897"/>
                </a:cubicBezTo>
                <a:lnTo>
                  <a:pt x="318611" y="110103"/>
                </a:lnTo>
                <a:cubicBezTo>
                  <a:pt x="315932" y="112782"/>
                  <a:pt x="314414" y="116443"/>
                  <a:pt x="314414" y="120194"/>
                </a:cubicBezTo>
                <a:lnTo>
                  <a:pt x="314414" y="157163"/>
                </a:lnTo>
                <a:cubicBezTo>
                  <a:pt x="314414" y="165021"/>
                  <a:pt x="320844" y="171450"/>
                  <a:pt x="328702" y="171450"/>
                </a:cubicBezTo>
                <a:lnTo>
                  <a:pt x="365671" y="171450"/>
                </a:lnTo>
                <a:cubicBezTo>
                  <a:pt x="369421" y="171450"/>
                  <a:pt x="373082" y="169932"/>
                  <a:pt x="375761" y="167253"/>
                </a:cubicBezTo>
                <a:lnTo>
                  <a:pt x="454968" y="88047"/>
                </a:lnTo>
                <a:cubicBezTo>
                  <a:pt x="461754" y="81260"/>
                  <a:pt x="473095" y="82957"/>
                  <a:pt x="476488" y="91886"/>
                </a:cubicBezTo>
                <a:cubicBezTo>
                  <a:pt x="482560" y="107692"/>
                  <a:pt x="485864" y="124926"/>
                  <a:pt x="485864" y="142875"/>
                </a:cubicBezTo>
                <a:cubicBezTo>
                  <a:pt x="485864" y="196989"/>
                  <a:pt x="455771" y="244138"/>
                  <a:pt x="411301" y="268337"/>
                </a:cubicBezTo>
                <a:lnTo>
                  <a:pt x="484078" y="341114"/>
                </a:lnTo>
                <a:cubicBezTo>
                  <a:pt x="500777" y="357813"/>
                  <a:pt x="500777" y="384959"/>
                  <a:pt x="484078" y="401747"/>
                </a:cubicBezTo>
                <a:lnTo>
                  <a:pt x="430411" y="455414"/>
                </a:lnTo>
                <a:cubicBezTo>
                  <a:pt x="413712" y="472113"/>
                  <a:pt x="386566" y="472113"/>
                  <a:pt x="369778" y="455414"/>
                </a:cubicBezTo>
                <a:lnTo>
                  <a:pt x="257264" y="342900"/>
                </a:lnTo>
                <a:cubicBezTo>
                  <a:pt x="232797" y="318433"/>
                  <a:pt x="227261" y="282267"/>
                  <a:pt x="240744" y="252442"/>
                </a:cubicBezTo>
                <a:lnTo>
                  <a:pt x="159752" y="171450"/>
                </a:lnTo>
                <a:lnTo>
                  <a:pt x="115461" y="171450"/>
                </a:lnTo>
                <a:cubicBezTo>
                  <a:pt x="105906" y="171450"/>
                  <a:pt x="96976" y="166717"/>
                  <a:pt x="91708" y="158770"/>
                </a:cubicBezTo>
                <a:lnTo>
                  <a:pt x="20895" y="52596"/>
                </a:lnTo>
                <a:cubicBezTo>
                  <a:pt x="17145" y="46970"/>
                  <a:pt x="17859" y="39380"/>
                  <a:pt x="22681" y="34558"/>
                </a:cubicBezTo>
                <a:lnTo>
                  <a:pt x="63222" y="-5983"/>
                </a:lnTo>
                <a:cubicBezTo>
                  <a:pt x="68044" y="-10805"/>
                  <a:pt x="75545" y="-11519"/>
                  <a:pt x="81260" y="-7769"/>
                </a:cubicBezTo>
                <a:lnTo>
                  <a:pt x="187434" y="62954"/>
                </a:lnTo>
                <a:cubicBezTo>
                  <a:pt x="195382" y="68223"/>
                  <a:pt x="200114" y="77153"/>
                  <a:pt x="200114" y="86707"/>
                </a:cubicBezTo>
                <a:close/>
                <a:moveTo>
                  <a:pt x="192524" y="264855"/>
                </a:moveTo>
                <a:cubicBezTo>
                  <a:pt x="186898" y="297894"/>
                  <a:pt x="194667" y="332809"/>
                  <a:pt x="216098" y="360759"/>
                </a:cubicBezTo>
                <a:lnTo>
                  <a:pt x="131266" y="445502"/>
                </a:lnTo>
                <a:cubicBezTo>
                  <a:pt x="106174" y="470595"/>
                  <a:pt x="65455" y="470595"/>
                  <a:pt x="40362" y="445502"/>
                </a:cubicBezTo>
                <a:cubicBezTo>
                  <a:pt x="15270" y="420410"/>
                  <a:pt x="15270" y="379690"/>
                  <a:pt x="40362" y="354598"/>
                </a:cubicBezTo>
                <a:lnTo>
                  <a:pt x="161270" y="233690"/>
                </a:lnTo>
                <a:lnTo>
                  <a:pt x="192524" y="264944"/>
                </a:lnTo>
                <a:close/>
              </a:path>
            </a:pathLst>
          </a:custGeom>
          <a:solidFill>
            <a:srgbClr val="7B68EE"/>
          </a:solidFill>
          <a:ln/>
        </p:spPr>
      </p:sp>
      <p:sp>
        <p:nvSpPr>
          <p:cNvPr id="15" name="Text 12"/>
          <p:cNvSpPr/>
          <p:nvPr/>
        </p:nvSpPr>
        <p:spPr>
          <a:xfrm>
            <a:off x="8885767" y="3810000"/>
            <a:ext cx="241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工具割裂，交互困难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405284" y="42672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传统工具功能单一，无法实现“边看边问”，知识复用率低于</a:t>
            </a:r>
            <a:r>
              <a:rPr lang="en-US" sz="1400" b="1" dirty="0">
                <a:solidFill>
                  <a:srgbClr val="7B68E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20%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422400"/>
            <a:ext cx="4902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AIGC带来的范式跃迁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133600"/>
            <a:ext cx="47879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大模型与可视化工具的结合，为文档处理提供了从“手动”到“自动”的完整闭环解决方案。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55600" y="3556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1438" y="33338"/>
                </a:moveTo>
                <a:cubicBezTo>
                  <a:pt x="71438" y="14942"/>
                  <a:pt x="86380" y="0"/>
                  <a:pt x="104775" y="0"/>
                </a:cubicBezTo>
                <a:lnTo>
                  <a:pt x="119062" y="0"/>
                </a:lnTo>
                <a:cubicBezTo>
                  <a:pt x="129600" y="0"/>
                  <a:pt x="138113" y="8513"/>
                  <a:pt x="138113" y="19050"/>
                </a:cubicBezTo>
                <a:lnTo>
                  <a:pt x="138113" y="285750"/>
                </a:lnTo>
                <a:cubicBezTo>
                  <a:pt x="138113" y="296287"/>
                  <a:pt x="129600" y="304800"/>
                  <a:pt x="119062" y="304800"/>
                </a:cubicBezTo>
                <a:lnTo>
                  <a:pt x="100013" y="304800"/>
                </a:lnTo>
                <a:cubicBezTo>
                  <a:pt x="82272" y="304800"/>
                  <a:pt x="67330" y="292656"/>
                  <a:pt x="63103" y="276225"/>
                </a:cubicBezTo>
                <a:cubicBezTo>
                  <a:pt x="62686" y="276225"/>
                  <a:pt x="62329" y="276225"/>
                  <a:pt x="61912" y="276225"/>
                </a:cubicBezTo>
                <a:cubicBezTo>
                  <a:pt x="35600" y="276225"/>
                  <a:pt x="14288" y="254913"/>
                  <a:pt x="14288" y="228600"/>
                </a:cubicBezTo>
                <a:cubicBezTo>
                  <a:pt x="14288" y="217884"/>
                  <a:pt x="17859" y="208002"/>
                  <a:pt x="23813" y="200025"/>
                </a:cubicBezTo>
                <a:cubicBezTo>
                  <a:pt x="12263" y="191333"/>
                  <a:pt x="4763" y="177522"/>
                  <a:pt x="4763" y="161925"/>
                </a:cubicBezTo>
                <a:cubicBezTo>
                  <a:pt x="4763" y="143530"/>
                  <a:pt x="15240" y="127516"/>
                  <a:pt x="30480" y="119598"/>
                </a:cubicBezTo>
                <a:cubicBezTo>
                  <a:pt x="26253" y="112455"/>
                  <a:pt x="23813" y="104120"/>
                  <a:pt x="23813" y="95250"/>
                </a:cubicBezTo>
                <a:cubicBezTo>
                  <a:pt x="23813" y="68937"/>
                  <a:pt x="45125" y="47625"/>
                  <a:pt x="71438" y="47625"/>
                </a:cubicBezTo>
                <a:lnTo>
                  <a:pt x="71438" y="33338"/>
                </a:lnTo>
                <a:close/>
                <a:moveTo>
                  <a:pt x="233363" y="33338"/>
                </a:moveTo>
                <a:lnTo>
                  <a:pt x="233363" y="47625"/>
                </a:lnTo>
                <a:cubicBezTo>
                  <a:pt x="259675" y="47625"/>
                  <a:pt x="280987" y="68937"/>
                  <a:pt x="280987" y="95250"/>
                </a:cubicBezTo>
                <a:cubicBezTo>
                  <a:pt x="280987" y="104180"/>
                  <a:pt x="278547" y="112514"/>
                  <a:pt x="274320" y="119598"/>
                </a:cubicBezTo>
                <a:cubicBezTo>
                  <a:pt x="289620" y="127516"/>
                  <a:pt x="300038" y="143470"/>
                  <a:pt x="300038" y="161925"/>
                </a:cubicBezTo>
                <a:cubicBezTo>
                  <a:pt x="300038" y="177522"/>
                  <a:pt x="292537" y="191333"/>
                  <a:pt x="280987" y="200025"/>
                </a:cubicBezTo>
                <a:cubicBezTo>
                  <a:pt x="286941" y="208002"/>
                  <a:pt x="290513" y="217884"/>
                  <a:pt x="290513" y="228600"/>
                </a:cubicBezTo>
                <a:cubicBezTo>
                  <a:pt x="290513" y="254913"/>
                  <a:pt x="269200" y="276225"/>
                  <a:pt x="242888" y="276225"/>
                </a:cubicBezTo>
                <a:cubicBezTo>
                  <a:pt x="242471" y="276225"/>
                  <a:pt x="242114" y="276225"/>
                  <a:pt x="241697" y="276225"/>
                </a:cubicBezTo>
                <a:cubicBezTo>
                  <a:pt x="237470" y="292656"/>
                  <a:pt x="222528" y="304800"/>
                  <a:pt x="204787" y="304800"/>
                </a:cubicBezTo>
                <a:lnTo>
                  <a:pt x="185738" y="304800"/>
                </a:lnTo>
                <a:cubicBezTo>
                  <a:pt x="175200" y="304800"/>
                  <a:pt x="166688" y="296287"/>
                  <a:pt x="166688" y="285750"/>
                </a:cubicBezTo>
                <a:lnTo>
                  <a:pt x="166688" y="19050"/>
                </a:lnTo>
                <a:cubicBezTo>
                  <a:pt x="166688" y="8513"/>
                  <a:pt x="175200" y="0"/>
                  <a:pt x="185738" y="0"/>
                </a:cubicBezTo>
                <a:lnTo>
                  <a:pt x="200025" y="0"/>
                </a:lnTo>
                <a:cubicBezTo>
                  <a:pt x="218420" y="0"/>
                  <a:pt x="233363" y="14942"/>
                  <a:pt x="233363" y="33338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6" name="Text 3"/>
          <p:cNvSpPr/>
          <p:nvPr/>
        </p:nvSpPr>
        <p:spPr>
          <a:xfrm>
            <a:off x="762000" y="3505200"/>
            <a:ext cx="4279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AI逻辑梳理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62000" y="3860800"/>
            <a:ext cx="4254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DeepSeek、Kimi等大模型可在</a:t>
            </a:r>
            <a:r>
              <a:rPr lang="en-US" sz="1400" dirty="0">
                <a:solidFill>
                  <a:srgbClr val="FFFFFF"/>
                </a:solidFill>
                <a:highlight>
                  <a:srgbClr val="7B68EE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30秒内 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生成三级以上大纲。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55600" y="4622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37232" y="7263"/>
                </a:moveTo>
                <a:lnTo>
                  <a:pt x="184725" y="59769"/>
                </a:lnTo>
                <a:lnTo>
                  <a:pt x="245031" y="120075"/>
                </a:lnTo>
                <a:lnTo>
                  <a:pt x="297537" y="67568"/>
                </a:lnTo>
                <a:cubicBezTo>
                  <a:pt x="302181" y="62865"/>
                  <a:pt x="304800" y="56555"/>
                  <a:pt x="304800" y="50006"/>
                </a:cubicBezTo>
                <a:cubicBezTo>
                  <a:pt x="304800" y="43458"/>
                  <a:pt x="302181" y="37148"/>
                  <a:pt x="297537" y="32445"/>
                </a:cubicBezTo>
                <a:lnTo>
                  <a:pt x="272355" y="7263"/>
                </a:lnTo>
                <a:cubicBezTo>
                  <a:pt x="267653" y="2619"/>
                  <a:pt x="261342" y="0"/>
                  <a:pt x="254794" y="0"/>
                </a:cubicBezTo>
                <a:cubicBezTo>
                  <a:pt x="248245" y="0"/>
                  <a:pt x="241935" y="2619"/>
                  <a:pt x="237232" y="7263"/>
                </a:cubicBezTo>
                <a:close/>
                <a:moveTo>
                  <a:pt x="164544" y="79950"/>
                </a:moveTo>
                <a:lnTo>
                  <a:pt x="7263" y="237232"/>
                </a:lnTo>
                <a:cubicBezTo>
                  <a:pt x="2619" y="241935"/>
                  <a:pt x="0" y="248245"/>
                  <a:pt x="0" y="254794"/>
                </a:cubicBezTo>
                <a:cubicBezTo>
                  <a:pt x="0" y="261342"/>
                  <a:pt x="2619" y="267653"/>
                  <a:pt x="7263" y="272355"/>
                </a:cubicBezTo>
                <a:lnTo>
                  <a:pt x="32445" y="297537"/>
                </a:lnTo>
                <a:cubicBezTo>
                  <a:pt x="37148" y="302181"/>
                  <a:pt x="43458" y="304800"/>
                  <a:pt x="50006" y="304800"/>
                </a:cubicBezTo>
                <a:cubicBezTo>
                  <a:pt x="56555" y="304800"/>
                  <a:pt x="62865" y="302181"/>
                  <a:pt x="67568" y="297537"/>
                </a:cubicBezTo>
                <a:lnTo>
                  <a:pt x="224850" y="140256"/>
                </a:lnTo>
                <a:lnTo>
                  <a:pt x="164544" y="79950"/>
                </a:lnTo>
                <a:close/>
              </a:path>
            </a:pathLst>
          </a:custGeom>
          <a:solidFill>
            <a:srgbClr val="87CEEB"/>
          </a:solidFill>
          <a:ln/>
        </p:spPr>
      </p:sp>
      <p:sp>
        <p:nvSpPr>
          <p:cNvPr id="9" name="Text 6"/>
          <p:cNvSpPr/>
          <p:nvPr/>
        </p:nvSpPr>
        <p:spPr>
          <a:xfrm>
            <a:off x="762000" y="4572000"/>
            <a:ext cx="4279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可视化呈现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62000" y="4927600"/>
            <a:ext cx="4254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XMind、Kimi Slides支持Markdown导入，一键生成，</a:t>
            </a:r>
            <a:r>
              <a:rPr lang="en-US" sz="1400" dirty="0">
                <a:solidFill>
                  <a:srgbClr val="FFFFFF"/>
                </a:solidFill>
                <a:highlight>
                  <a:srgbClr val="7B68EE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省去排版时间 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pic>
        <p:nvPicPr>
          <p:cNvPr id="11" name="Image 1" descr="https://kimi-web-img.moonshot.cn/img/img.freepik.com/0fbf073a185c997462b242e297f2f5de93824fdc.jpg"/>
          <p:cNvPicPr>
            <a:picLocks noChangeAspect="1"/>
          </p:cNvPicPr>
          <p:nvPr/>
        </p:nvPicPr>
        <p:blipFill>
          <a:blip r:embed="rId4"/>
          <a:srcRect t="5000" b="5000"/>
          <a:stretch/>
        </p:blipFill>
        <p:spPr>
          <a:xfrm>
            <a:off x="5130800" y="457200"/>
            <a:ext cx="6604000" cy="5943600"/>
          </a:xfrm>
          <a:prstGeom prst="roundRect">
            <a:avLst>
              <a:gd name="adj" fmla="val 2564"/>
            </a:avLst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285" r="1285"/>
          <a:stretch/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方案全景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rgbClr val="2142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95800" y="1854200"/>
            <a:ext cx="3429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四步闭环工具链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924300" y="2463800"/>
            <a:ext cx="4457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实现从原始文档到可用知识库的分钟级转化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41402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87CEEB">
              <a:alpha val="5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562100" y="401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90E2"/>
          </a:solidFill>
          <a:ln w="50800">
            <a:solidFill>
              <a:srgbClr val="FFFFFF"/>
            </a:solidFill>
            <a:prstDash val="solid"/>
          </a:ln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Shape 4"/>
          <p:cNvSpPr/>
          <p:nvPr/>
        </p:nvSpPr>
        <p:spPr>
          <a:xfrm>
            <a:off x="4483100" y="401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90E2"/>
          </a:solidFill>
          <a:ln w="50800">
            <a:solidFill>
              <a:srgbClr val="FFFFFF"/>
            </a:solidFill>
            <a:prstDash val="solid"/>
          </a:ln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" name="Shape 5"/>
          <p:cNvSpPr/>
          <p:nvPr/>
        </p:nvSpPr>
        <p:spPr>
          <a:xfrm>
            <a:off x="7404100" y="401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90E2"/>
          </a:solidFill>
          <a:ln w="50800">
            <a:solidFill>
              <a:srgbClr val="FFFFFF"/>
            </a:solidFill>
            <a:prstDash val="solid"/>
          </a:ln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10325100" y="401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90E2"/>
          </a:solidFill>
          <a:ln w="50800">
            <a:solidFill>
              <a:srgbClr val="FFFFFF"/>
            </a:solidFill>
            <a:prstDash val="solid"/>
          </a:ln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1543050" y="37338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57150" y="0"/>
                </a:moveTo>
                <a:cubicBezTo>
                  <a:pt x="25628" y="0"/>
                  <a:pt x="0" y="25628"/>
                  <a:pt x="0" y="57150"/>
                </a:cubicBezTo>
                <a:lnTo>
                  <a:pt x="0" y="271463"/>
                </a:lnTo>
                <a:lnTo>
                  <a:pt x="162610" y="271463"/>
                </a:lnTo>
                <a:lnTo>
                  <a:pt x="134928" y="243780"/>
                </a:lnTo>
                <a:cubicBezTo>
                  <a:pt x="126534" y="235387"/>
                  <a:pt x="126534" y="221813"/>
                  <a:pt x="134928" y="213509"/>
                </a:cubicBezTo>
                <a:cubicBezTo>
                  <a:pt x="143321" y="205204"/>
                  <a:pt x="156895" y="205115"/>
                  <a:pt x="165199" y="213509"/>
                </a:cubicBezTo>
                <a:lnTo>
                  <a:pt x="229493" y="277803"/>
                </a:lnTo>
                <a:cubicBezTo>
                  <a:pt x="237887" y="286196"/>
                  <a:pt x="237887" y="299770"/>
                  <a:pt x="229493" y="308074"/>
                </a:cubicBezTo>
                <a:lnTo>
                  <a:pt x="165199" y="372368"/>
                </a:lnTo>
                <a:cubicBezTo>
                  <a:pt x="156805" y="380762"/>
                  <a:pt x="143232" y="380762"/>
                  <a:pt x="134928" y="372368"/>
                </a:cubicBezTo>
                <a:cubicBezTo>
                  <a:pt x="126623" y="363974"/>
                  <a:pt x="126534" y="350401"/>
                  <a:pt x="134928" y="342096"/>
                </a:cubicBezTo>
                <a:lnTo>
                  <a:pt x="162610" y="314414"/>
                </a:lnTo>
                <a:lnTo>
                  <a:pt x="0" y="314414"/>
                </a:lnTo>
                <a:lnTo>
                  <a:pt x="0" y="400139"/>
                </a:lnTo>
                <a:cubicBezTo>
                  <a:pt x="0" y="431661"/>
                  <a:pt x="25628" y="457289"/>
                  <a:pt x="57150" y="457289"/>
                </a:cubicBezTo>
                <a:lnTo>
                  <a:pt x="285750" y="457289"/>
                </a:lnTo>
                <a:cubicBezTo>
                  <a:pt x="317272" y="457289"/>
                  <a:pt x="342900" y="431661"/>
                  <a:pt x="342900" y="400139"/>
                </a:cubicBezTo>
                <a:lnTo>
                  <a:pt x="342900" y="152340"/>
                </a:lnTo>
                <a:cubicBezTo>
                  <a:pt x="342900" y="137160"/>
                  <a:pt x="336917" y="122605"/>
                  <a:pt x="326201" y="111889"/>
                </a:cubicBezTo>
                <a:lnTo>
                  <a:pt x="231011" y="16699"/>
                </a:lnTo>
                <a:cubicBezTo>
                  <a:pt x="220295" y="5983"/>
                  <a:pt x="205829" y="0"/>
                  <a:pt x="190649" y="0"/>
                </a:cubicBezTo>
                <a:lnTo>
                  <a:pt x="57150" y="0"/>
                </a:lnTo>
                <a:close/>
                <a:moveTo>
                  <a:pt x="290661" y="157163"/>
                </a:moveTo>
                <a:lnTo>
                  <a:pt x="207169" y="157163"/>
                </a:lnTo>
                <a:cubicBezTo>
                  <a:pt x="195292" y="157163"/>
                  <a:pt x="185738" y="147608"/>
                  <a:pt x="185738" y="135731"/>
                </a:cubicBezTo>
                <a:lnTo>
                  <a:pt x="185738" y="52239"/>
                </a:lnTo>
                <a:lnTo>
                  <a:pt x="290661" y="157163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1" name="Text 8"/>
          <p:cNvSpPr/>
          <p:nvPr/>
        </p:nvSpPr>
        <p:spPr>
          <a:xfrm>
            <a:off x="1143000" y="43434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文件解析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68350" y="4749800"/>
            <a:ext cx="1892300" cy="254000"/>
          </a:xfrm>
          <a:prstGeom prst="rect">
            <a:avLst/>
          </a:prstGeom>
          <a:noFill/>
          <a:ln/>
        </p:spPr>
        <p:txBody>
          <a:bodyPr wrap="square" lIns="101600" tIns="0" rIns="10160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自动提取多格式文本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349750" y="3733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4" name="Text 11"/>
          <p:cNvSpPr/>
          <p:nvPr/>
        </p:nvSpPr>
        <p:spPr>
          <a:xfrm>
            <a:off x="4194572" y="4343400"/>
            <a:ext cx="87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AI生成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399764" y="4749800"/>
            <a:ext cx="2476500" cy="254000"/>
          </a:xfrm>
          <a:prstGeom prst="rect">
            <a:avLst/>
          </a:prstGeom>
          <a:noFill/>
          <a:ln/>
        </p:spPr>
        <p:txBody>
          <a:bodyPr wrap="square" lIns="101600" tIns="0" rIns="10160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按需输出思维导图/PPT大纲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327900" y="3733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71438"/>
                </a:moveTo>
                <a:cubicBezTo>
                  <a:pt x="0" y="47774"/>
                  <a:pt x="19199" y="28575"/>
                  <a:pt x="42863" y="28575"/>
                </a:cubicBezTo>
                <a:lnTo>
                  <a:pt x="128588" y="28575"/>
                </a:lnTo>
                <a:cubicBezTo>
                  <a:pt x="152251" y="28575"/>
                  <a:pt x="171450" y="47774"/>
                  <a:pt x="171450" y="71438"/>
                </a:cubicBezTo>
                <a:lnTo>
                  <a:pt x="171450" y="85725"/>
                </a:lnTo>
                <a:lnTo>
                  <a:pt x="285750" y="85725"/>
                </a:lnTo>
                <a:lnTo>
                  <a:pt x="285750" y="71438"/>
                </a:lnTo>
                <a:cubicBezTo>
                  <a:pt x="285750" y="47774"/>
                  <a:pt x="304949" y="28575"/>
                  <a:pt x="328613" y="28575"/>
                </a:cubicBezTo>
                <a:lnTo>
                  <a:pt x="414338" y="28575"/>
                </a:lnTo>
                <a:cubicBezTo>
                  <a:pt x="438001" y="28575"/>
                  <a:pt x="457200" y="47774"/>
                  <a:pt x="457200" y="71438"/>
                </a:cubicBezTo>
                <a:lnTo>
                  <a:pt x="457200" y="157163"/>
                </a:lnTo>
                <a:cubicBezTo>
                  <a:pt x="457200" y="180826"/>
                  <a:pt x="438001" y="200025"/>
                  <a:pt x="414338" y="200025"/>
                </a:cubicBezTo>
                <a:lnTo>
                  <a:pt x="328613" y="200025"/>
                </a:lnTo>
                <a:cubicBezTo>
                  <a:pt x="304949" y="200025"/>
                  <a:pt x="285750" y="180826"/>
                  <a:pt x="285750" y="157163"/>
                </a:cubicBezTo>
                <a:lnTo>
                  <a:pt x="285750" y="142875"/>
                </a:lnTo>
                <a:lnTo>
                  <a:pt x="171450" y="142875"/>
                </a:lnTo>
                <a:lnTo>
                  <a:pt x="171450" y="157163"/>
                </a:lnTo>
                <a:cubicBezTo>
                  <a:pt x="171450" y="163681"/>
                  <a:pt x="169932" y="169932"/>
                  <a:pt x="167342" y="175468"/>
                </a:cubicBezTo>
                <a:lnTo>
                  <a:pt x="228600" y="257175"/>
                </a:lnTo>
                <a:lnTo>
                  <a:pt x="300038" y="257175"/>
                </a:lnTo>
                <a:cubicBezTo>
                  <a:pt x="323701" y="257175"/>
                  <a:pt x="342900" y="276374"/>
                  <a:pt x="342900" y="300038"/>
                </a:cubicBezTo>
                <a:lnTo>
                  <a:pt x="342900" y="385763"/>
                </a:lnTo>
                <a:cubicBezTo>
                  <a:pt x="342900" y="409426"/>
                  <a:pt x="323701" y="428625"/>
                  <a:pt x="300038" y="428625"/>
                </a:cubicBezTo>
                <a:lnTo>
                  <a:pt x="214313" y="428625"/>
                </a:lnTo>
                <a:cubicBezTo>
                  <a:pt x="190649" y="428625"/>
                  <a:pt x="171450" y="409426"/>
                  <a:pt x="171450" y="385763"/>
                </a:cubicBezTo>
                <a:lnTo>
                  <a:pt x="171450" y="300038"/>
                </a:lnTo>
                <a:cubicBezTo>
                  <a:pt x="171450" y="293519"/>
                  <a:pt x="172968" y="287268"/>
                  <a:pt x="175558" y="281732"/>
                </a:cubicBezTo>
                <a:lnTo>
                  <a:pt x="114300" y="200025"/>
                </a:lnTo>
                <a:lnTo>
                  <a:pt x="42863" y="200025"/>
                </a:lnTo>
                <a:cubicBezTo>
                  <a:pt x="19199" y="200025"/>
                  <a:pt x="0" y="180826"/>
                  <a:pt x="0" y="157163"/>
                </a:cubicBezTo>
                <a:lnTo>
                  <a:pt x="0" y="71438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7" name="Text 14"/>
          <p:cNvSpPr/>
          <p:nvPr/>
        </p:nvSpPr>
        <p:spPr>
          <a:xfrm>
            <a:off x="6858000" y="4343400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可视化衔接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610350" y="4749800"/>
            <a:ext cx="1892300" cy="254000"/>
          </a:xfrm>
          <a:prstGeom prst="rect">
            <a:avLst/>
          </a:prstGeom>
          <a:noFill/>
          <a:ln/>
        </p:spPr>
        <p:txBody>
          <a:bodyPr wrap="square" lIns="101600" tIns="0" rIns="10160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自动上传至在线工具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0220325" y="3733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42900" y="128588"/>
                </a:moveTo>
                <a:cubicBezTo>
                  <a:pt x="342900" y="215384"/>
                  <a:pt x="266105" y="285750"/>
                  <a:pt x="171450" y="285750"/>
                </a:cubicBezTo>
                <a:cubicBezTo>
                  <a:pt x="147608" y="285750"/>
                  <a:pt x="124926" y="281285"/>
                  <a:pt x="104299" y="273248"/>
                </a:cubicBezTo>
                <a:lnTo>
                  <a:pt x="31433" y="311825"/>
                </a:lnTo>
                <a:cubicBezTo>
                  <a:pt x="23128" y="316200"/>
                  <a:pt x="12948" y="314682"/>
                  <a:pt x="6251" y="308074"/>
                </a:cubicBezTo>
                <a:cubicBezTo>
                  <a:pt x="-446" y="301466"/>
                  <a:pt x="-1965" y="291197"/>
                  <a:pt x="2500" y="282893"/>
                </a:cubicBezTo>
                <a:lnTo>
                  <a:pt x="34290" y="222885"/>
                </a:lnTo>
                <a:cubicBezTo>
                  <a:pt x="12769" y="196632"/>
                  <a:pt x="0" y="163949"/>
                  <a:pt x="0" y="128588"/>
                </a:cubicBezTo>
                <a:cubicBezTo>
                  <a:pt x="0" y="41791"/>
                  <a:pt x="76795" y="-28575"/>
                  <a:pt x="171450" y="-28575"/>
                </a:cubicBezTo>
                <a:cubicBezTo>
                  <a:pt x="266105" y="-28575"/>
                  <a:pt x="342900" y="41791"/>
                  <a:pt x="342900" y="128588"/>
                </a:cubicBezTo>
                <a:close/>
                <a:moveTo>
                  <a:pt x="342900" y="457200"/>
                </a:moveTo>
                <a:cubicBezTo>
                  <a:pt x="258872" y="457200"/>
                  <a:pt x="188952" y="401747"/>
                  <a:pt x="174308" y="328613"/>
                </a:cubicBezTo>
                <a:cubicBezTo>
                  <a:pt x="281464" y="327273"/>
                  <a:pt x="374600" y="251014"/>
                  <a:pt x="384870" y="147608"/>
                </a:cubicBezTo>
                <a:cubicBezTo>
                  <a:pt x="459254" y="164753"/>
                  <a:pt x="514350" y="226457"/>
                  <a:pt x="514350" y="300038"/>
                </a:cubicBezTo>
                <a:cubicBezTo>
                  <a:pt x="514350" y="335399"/>
                  <a:pt x="501581" y="368082"/>
                  <a:pt x="480060" y="394335"/>
                </a:cubicBezTo>
                <a:lnTo>
                  <a:pt x="511850" y="454342"/>
                </a:lnTo>
                <a:cubicBezTo>
                  <a:pt x="516225" y="462647"/>
                  <a:pt x="514707" y="472827"/>
                  <a:pt x="508099" y="479524"/>
                </a:cubicBezTo>
                <a:cubicBezTo>
                  <a:pt x="501491" y="486221"/>
                  <a:pt x="491222" y="487740"/>
                  <a:pt x="482917" y="483275"/>
                </a:cubicBezTo>
                <a:lnTo>
                  <a:pt x="410051" y="444698"/>
                </a:lnTo>
                <a:cubicBezTo>
                  <a:pt x="389424" y="452735"/>
                  <a:pt x="366742" y="457200"/>
                  <a:pt x="342900" y="45720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20" name="Text 17"/>
          <p:cNvSpPr/>
          <p:nvPr/>
        </p:nvSpPr>
        <p:spPr>
          <a:xfrm>
            <a:off x="9906000" y="43434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智能对话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9442450" y="4749800"/>
            <a:ext cx="2070100" cy="254000"/>
          </a:xfrm>
          <a:prstGeom prst="rect">
            <a:avLst/>
          </a:prstGeom>
          <a:noFill/>
          <a:ln/>
        </p:spPr>
        <p:txBody>
          <a:bodyPr wrap="square" lIns="101600" tIns="0" rIns="10160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基于全文摘要即时提问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990600"/>
            <a:ext cx="591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桌面端一站式界面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701800"/>
            <a:ext cx="58039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基于tkinter的选项卡设计，将复杂流程整合为直观的图形化操作，无需代码基础。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717800"/>
            <a:ext cx="5689600" cy="914400"/>
          </a:xfrm>
          <a:custGeom>
            <a:avLst/>
            <a:gdLst/>
            <a:ahLst/>
            <a:cxnLst/>
            <a:rect l="l" t="t" r="r" b="b"/>
            <a:pathLst>
              <a:path w="5689600" h="914400">
                <a:moveTo>
                  <a:pt x="101599" y="0"/>
                </a:moveTo>
                <a:lnTo>
                  <a:pt x="5588001" y="0"/>
                </a:lnTo>
                <a:cubicBezTo>
                  <a:pt x="5644113" y="0"/>
                  <a:pt x="5689600" y="45487"/>
                  <a:pt x="5689600" y="101599"/>
                </a:cubicBezTo>
                <a:lnTo>
                  <a:pt x="5689600" y="812801"/>
                </a:lnTo>
                <a:cubicBezTo>
                  <a:pt x="5689600" y="868913"/>
                  <a:pt x="5644113" y="914400"/>
                  <a:pt x="5588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06400" y="2870200"/>
            <a:ext cx="549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左侧：文件区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6400" y="3225800"/>
            <a:ext cx="547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支持拖拽导入与内容预览，兼容多种格式。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3835400"/>
            <a:ext cx="5689600" cy="914400"/>
          </a:xfrm>
          <a:custGeom>
            <a:avLst/>
            <a:gdLst/>
            <a:ahLst/>
            <a:cxnLst/>
            <a:rect l="l" t="t" r="r" b="b"/>
            <a:pathLst>
              <a:path w="5689600" h="914400">
                <a:moveTo>
                  <a:pt x="101599" y="0"/>
                </a:moveTo>
                <a:lnTo>
                  <a:pt x="5588001" y="0"/>
                </a:lnTo>
                <a:cubicBezTo>
                  <a:pt x="5644113" y="0"/>
                  <a:pt x="5689600" y="45487"/>
                  <a:pt x="5689600" y="101599"/>
                </a:cubicBezTo>
                <a:lnTo>
                  <a:pt x="5689600" y="812801"/>
                </a:lnTo>
                <a:cubicBezTo>
                  <a:pt x="5689600" y="868913"/>
                  <a:pt x="5644113" y="914400"/>
                  <a:pt x="5588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406400" y="3987800"/>
            <a:ext cx="549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中央：参数配置区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06400" y="4343400"/>
            <a:ext cx="547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可选AI模型、生成语言、层级深度、页数范围。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4953000"/>
            <a:ext cx="5689600" cy="914400"/>
          </a:xfrm>
          <a:custGeom>
            <a:avLst/>
            <a:gdLst/>
            <a:ahLst/>
            <a:cxnLst/>
            <a:rect l="l" t="t" r="r" b="b"/>
            <a:pathLst>
              <a:path w="5689600" h="914400">
                <a:moveTo>
                  <a:pt x="101599" y="0"/>
                </a:moveTo>
                <a:lnTo>
                  <a:pt x="5588001" y="0"/>
                </a:lnTo>
                <a:cubicBezTo>
                  <a:pt x="5644113" y="0"/>
                  <a:pt x="5689600" y="45487"/>
                  <a:pt x="5689600" y="101599"/>
                </a:cubicBezTo>
                <a:lnTo>
                  <a:pt x="5689600" y="812801"/>
                </a:lnTo>
                <a:cubicBezTo>
                  <a:pt x="5689600" y="868913"/>
                  <a:pt x="5644113" y="914400"/>
                  <a:pt x="5588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7B68EE">
              <a:alpha val="10196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406400" y="5105400"/>
            <a:ext cx="549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右侧：结果区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06400" y="5461000"/>
            <a:ext cx="547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实时展示生成的Markdown，支持一键保存。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446044" y="952500"/>
            <a:ext cx="5181600" cy="4851400"/>
          </a:xfrm>
          <a:custGeom>
            <a:avLst/>
            <a:gdLst/>
            <a:ahLst/>
            <a:cxnLst/>
            <a:rect l="l" t="t" r="r" b="b"/>
            <a:pathLst>
              <a:path w="5181600" h="4851400">
                <a:moveTo>
                  <a:pt x="101588" y="0"/>
                </a:moveTo>
                <a:lnTo>
                  <a:pt x="5080012" y="0"/>
                </a:lnTo>
                <a:cubicBezTo>
                  <a:pt x="5136117" y="0"/>
                  <a:pt x="5181600" y="45483"/>
                  <a:pt x="5181600" y="101588"/>
                </a:cubicBezTo>
                <a:lnTo>
                  <a:pt x="5181600" y="4749812"/>
                </a:lnTo>
                <a:cubicBezTo>
                  <a:pt x="5181600" y="4805917"/>
                  <a:pt x="5136117" y="4851400"/>
                  <a:pt x="5080012" y="4851400"/>
                </a:cubicBezTo>
                <a:lnTo>
                  <a:pt x="101588" y="4851400"/>
                </a:lnTo>
                <a:cubicBezTo>
                  <a:pt x="45483" y="4851400"/>
                  <a:pt x="0" y="4805917"/>
                  <a:pt x="0" y="4749812"/>
                </a:cubicBezTo>
                <a:lnTo>
                  <a:pt x="0" y="101588"/>
                </a:lnTo>
                <a:cubicBezTo>
                  <a:pt x="0" y="45483"/>
                  <a:pt x="45483" y="0"/>
                  <a:pt x="10158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FFFF"/>
            </a:solidFill>
            <a:prstDash val="solid"/>
          </a:ln>
          <a:effectLst>
            <a:outerShdw blurRad="635000" dist="317500" dir="5400000" algn="bl" rotWithShape="0">
              <a:srgbClr val="000000">
                <a:alpha val="25098"/>
              </a:srgbClr>
            </a:outerShdw>
          </a:effectLst>
        </p:spPr>
      </p:sp>
      <p:pic>
        <p:nvPicPr>
          <p:cNvPr id="15" name="Image 1" descr="https://kimi-web-img.moonshot.cn/img/hellorfimg.zcool.cn/b6fc87251025dd5d41895ca2fcd6e1f813666aa5.jpg"/>
          <p:cNvPicPr>
            <a:picLocks noChangeAspect="1"/>
          </p:cNvPicPr>
          <p:nvPr/>
        </p:nvPicPr>
        <p:blipFill>
          <a:blip r:embed="rId4"/>
          <a:srcRect l="16427" r="16427"/>
          <a:stretch/>
        </p:blipFill>
        <p:spPr>
          <a:xfrm>
            <a:off x="6496844" y="1003300"/>
            <a:ext cx="5181600" cy="4851400"/>
          </a:xfrm>
          <a:prstGeom prst="roundRect">
            <a:avLst>
              <a:gd name="adj" fmla="val 2094"/>
            </a:avLst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285" r="1285"/>
          <a:stretch/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技术内核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rgbClr val="2142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545</Words>
  <Application>Microsoft Office PowerPoint</Application>
  <PresentationFormat>宽屏</PresentationFormat>
  <Paragraphs>162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Arial</vt:lpstr>
      <vt:lpstr>MiSans</vt:lpstr>
      <vt:lpstr>Noto Sans SC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AI文档炼金术：一键生成思维导图与PPT</dc:title>
  <dc:subject>AI文档炼金术：一键生成思维导图与PPT</dc:subject>
  <dc:creator>Kimi</dc:creator>
  <cp:lastModifiedBy>songrui Shao</cp:lastModifiedBy>
  <cp:revision>3</cp:revision>
  <dcterms:created xsi:type="dcterms:W3CDTF">2025-12-06T06:25:37Z</dcterms:created>
  <dcterms:modified xsi:type="dcterms:W3CDTF">2025-12-06T06:29:19Z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{"Label":"AI文档炼金术：一键生成思维导图与PPT","ContentProducer":"001191110108MACG2KBH8F10000","ProduceID":"d4psj2n01qm647p03jj0","ReservedCode1":"","ContentPropagator":"001191110108MACG2KBH8F20000","PropagateID":"d4psj2n01qm647p03jj0","ReservedCode2":""}</vt:lpwstr>
  </property>
</Properties>
</file>